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9" r:id="rId8"/>
    <p:sldId id="263" r:id="rId9"/>
    <p:sldId id="264" r:id="rId10"/>
    <p:sldId id="273" r:id="rId11"/>
    <p:sldId id="278" r:id="rId12"/>
    <p:sldId id="27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65"/>
    <a:srgbClr val="012C71"/>
    <a:srgbClr val="FFA709"/>
    <a:srgbClr val="027DA5"/>
    <a:srgbClr val="043F7A"/>
    <a:srgbClr val="C33527"/>
    <a:srgbClr val="952827"/>
    <a:srgbClr val="F85729"/>
    <a:srgbClr val="FF9900"/>
    <a:srgbClr val="E6A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n-US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</a:t>
            </a:r>
            <a:endParaRPr lang="en-US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064777106715332"/>
          <c:y val="3.0261836369246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765"/>
            </a:solidFill>
            <a:ln>
              <a:noFill/>
            </a:ln>
            <a:effectLst>
              <a:softEdge rad="0"/>
            </a:effectLst>
          </c:spPr>
          <c:invertIfNegative val="0"/>
          <c:dLbls>
            <c:dLbl>
              <c:idx val="0"/>
              <c:layout>
                <c:manualLayout>
                  <c:x val="2.05474901574803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5D-E04F-800C-D22766A4AF98}"/>
                </c:ext>
              </c:extLst>
            </c:dLbl>
            <c:dLbl>
              <c:idx val="1"/>
              <c:layout>
                <c:manualLayout>
                  <c:x val="4.9224901574814611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5D-E04F-800C-D22766A4AF98}"/>
                </c:ext>
              </c:extLst>
            </c:dLbl>
            <c:dLbl>
              <c:idx val="2"/>
              <c:layout>
                <c:manualLayout>
                  <c:x val="2.05474901574803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5D-E04F-800C-D22766A4AF98}"/>
                </c:ext>
              </c:extLst>
            </c:dLbl>
            <c:dLbl>
              <c:idx val="3"/>
              <c:layout>
                <c:manualLayout>
                  <c:x val="1.14297490157481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5D-E04F-800C-D22766A4AF98}"/>
                </c:ext>
              </c:extLst>
            </c:dLbl>
            <c:dLbl>
              <c:idx val="4"/>
              <c:layout>
                <c:manualLayout>
                  <c:x val="1.14297490157481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5D-E04F-800C-D22766A4AF98}"/>
                </c:ext>
              </c:extLst>
            </c:dLbl>
            <c:dLbl>
              <c:idx val="5"/>
              <c:layout>
                <c:manualLayout>
                  <c:x val="6.7422490157480319E-3"/>
                  <c:y val="-2.14841254919216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5D-E04F-800C-D22766A4A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3F7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13-17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D-E04F-800C-D22766A4AF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42"/>
        <c:axId val="431279215"/>
        <c:axId val="344849439"/>
      </c:barChart>
      <c:catAx>
        <c:axId val="431279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344849439"/>
        <c:crosses val="autoZero"/>
        <c:auto val="1"/>
        <c:lblAlgn val="ctr"/>
        <c:lblOffset val="100"/>
        <c:noMultiLvlLbl val="0"/>
      </c:catAx>
      <c:valAx>
        <c:axId val="3448494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3127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</a:t>
            </a:r>
            <a:r>
              <a:rPr lang="en-US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</a:t>
            </a:r>
            <a:endParaRPr lang="en-US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Gênero da audiência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476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7A-A947-A611-F2A70D792BC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7A-A947-A611-F2A70D792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3E-244D-A439-DE25D2A678CD}"/>
              </c:ext>
            </c:extLst>
          </c:dPt>
          <c:dLbls>
            <c:dLbl>
              <c:idx val="0"/>
              <c:layout>
                <c:manualLayout>
                  <c:x val="5.9734657315416072E-2"/>
                  <c:y val="-2.82953709961307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A-A947-A611-F2A70D792BC8}"/>
                </c:ext>
              </c:extLst>
            </c:dLbl>
            <c:dLbl>
              <c:idx val="1"/>
              <c:layout>
                <c:manualLayout>
                  <c:x val="-8.1742162642148342E-2"/>
                  <c:y val="5.6590741992261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A-A947-A611-F2A70D792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43F7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A-A947-A611-F2A70D792B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43F7A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8C65-4DE3-0448-A777-857DB5103E2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F115-4562-D54C-881A-967C81531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35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C5F53-4962-495C-8133-34B626606B6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2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79F8B-D9A0-4CD9-B1C8-5F62B7724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06D909-97AB-48E9-A385-4710F7D35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94236D-3400-4B8C-A218-B62504A2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4BB9DD-D4C1-4B01-B467-2CB99273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EA269D-26DB-4153-AD00-BD225457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52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D76B8-0C4D-40C9-BD9E-24D3EE73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AF2059-60D3-4918-96BF-D5C2208BB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6CA0F3-1705-4EC9-9E76-29B7D9B5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343D1B-D310-4A66-9025-8B9B42AF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774D89-5F6F-4730-8BE5-963F95C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0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D47C35-3E07-473F-A521-53E20A723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580C57-2919-47A3-A5FE-BA1C354B5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C05005-4F86-4164-BA78-A9EE116B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FF20F0-5FF0-42B8-915D-DB1DF386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2B38C4-2EF1-4547-9C12-E43BF3D4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15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848B1-0CA4-47C0-81A8-AD850A71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909261-8276-4F68-B3F2-3EB664F6F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4E1810-0949-4B76-AD2C-118D2C5D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1FA5C2-9336-4753-BE21-019466CA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150EB6-4C87-451E-A35B-34C53049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49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5D540-49A6-423A-9CEB-78877BE4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AC84C9-F40F-42FA-A0F5-6CC41F99A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BDA94-C335-4BD6-8526-20B627BA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AA11B1-90CC-4C1A-90A6-B625D73C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BE215F-3451-4716-A7C9-C72B6864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78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C481D-3779-48D4-B205-C84083E8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E85DD8-79C9-4F86-BF81-6BB5D866E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81E9A9-CB05-472E-B8C9-ADF34FA47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6570C0-97C5-4E33-87B7-6F29311F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BAE36B-2149-4F81-8836-45765338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58E13-8DAF-4412-B383-71BF0EE3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84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FA7A5-3063-4619-B645-A8F55BA4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20794C-795D-4CBA-B256-CA5A73DC1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0DE96A-78D5-4480-94CB-5DED6D3D6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9258FE-2973-4CEA-A04B-F1E9A7681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E1CE42-1172-42D1-94FC-658CDD21E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7EA028-79F9-4780-B55D-8A2FC75E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219ABA-0EB6-4FA7-932D-D475DC1E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FF1CAA-3D66-4E22-AE88-590FE20A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95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886C0-9CAF-43F7-8688-96B67012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253C78-207A-4172-8D4E-E63FF1E1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3D9CC6-1C18-48CB-9CA9-AAB10245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4FBCA0-4E4B-44BE-A8D8-F37A1FB5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79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E6A7DF-264D-44EC-96FE-88F3C90E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78F800-3758-43BC-843B-F0A8815D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D87A15-091F-4231-A70B-99E2922F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21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97A13-6672-45C9-80B9-EC4D9BF8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34B829-F177-4C9E-99D9-31D90284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B30CB1-8C32-4E59-8519-F2E8CAEC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9B0AA0-1DB4-48C7-8E83-57F02E39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06FA54-AD1C-4C2B-A0D0-C17A1689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EAF96F-D5FF-4D1D-A4A8-0FADE059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23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36F1C-B735-49AF-97D2-23D8BA9A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B25784-7F07-484B-9AF6-7533AAA21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B97AED-5BF0-43F6-A6A1-8A342F543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53F083-5AA0-4064-BCE7-7FD32C2C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917D00-E8A4-439F-B3D1-48FF31ED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1A1FC0-149F-4A06-8FCD-7F5CF51E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21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E66A15-8639-4C8C-AB6D-1B2A7443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C3BBC5-8BE3-4DA7-9C26-2154FA86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19AC7-9CEE-44F9-BB47-9CFD2F7C7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6C51-5A4A-4E9D-B904-F26E02EB184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C8EA26-A047-4FAE-A54D-8C0E77F5B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763E8C-F14E-4CAE-AF27-9CC2B1FBF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9318-4097-4576-A61E-E3B9643A3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30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s://docs.google.com/forms/d/e/1FAIpQLSdoC32XvfJqMMlOGUkodJIQb6bAFGndWSz91WE30sdQFc2COA/viewform" TargetMode="Externa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mailto:contato@raiosdesign.com.br?subject=Workshop%20IN%20Company" TargetMode="External"/><Relationship Id="rId7" Type="http://schemas.openxmlformats.org/officeDocument/2006/relationships/image" Target="../media/image57.jpeg"/><Relationship Id="rId2" Type="http://schemas.openxmlformats.org/officeDocument/2006/relationships/hyperlink" Target="https://page.co/jDr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s://raiosdesign.com.br/Workshop.html" TargetMode="External"/><Relationship Id="rId4" Type="http://schemas.openxmlformats.org/officeDocument/2006/relationships/hyperlink" Target="https://docs.google.com/forms/d/e/1FAIpQLSdoC32XvfJqMMlOGUkodJIQb6bAFGndWSz91WE30sdQFc2COA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3.jpe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4.png"/><Relationship Id="rId7" Type="http://schemas.openxmlformats.org/officeDocument/2006/relationships/chart" Target="../charts/chart1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1.sv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svg"/><Relationship Id="rId9" Type="http://schemas.openxmlformats.org/officeDocument/2006/relationships/image" Target="../media/image39.svg"/><Relationship Id="rId1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3.sv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47FF8AE-1C1F-D649-B273-28243DDAAF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C2E869-CB06-4C48-92F2-F8554B44B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63"/>
          <a:stretch/>
        </p:blipFill>
        <p:spPr>
          <a:xfrm>
            <a:off x="610154" y="567560"/>
            <a:ext cx="8584323" cy="5722882"/>
          </a:xfrm>
          <a:prstGeom prst="round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E9B1DF-178F-405A-A846-CDDBD1A6BE7B}"/>
              </a:ext>
            </a:extLst>
          </p:cNvPr>
          <p:cNvSpPr/>
          <p:nvPr/>
        </p:nvSpPr>
        <p:spPr>
          <a:xfrm rot="13312141">
            <a:off x="6491691" y="-470593"/>
            <a:ext cx="7655777" cy="7825596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2EE29458-254D-264B-907E-B58C0F8AA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7801" y="3217485"/>
            <a:ext cx="5388061" cy="105840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D416A7-130A-4C42-AC76-7937A81A5AD8}"/>
              </a:ext>
            </a:extLst>
          </p:cNvPr>
          <p:cNvSpPr txBox="1"/>
          <p:nvPr/>
        </p:nvSpPr>
        <p:spPr>
          <a:xfrm>
            <a:off x="9018378" y="616875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DoZeroAo</a:t>
            </a:r>
            <a:r>
              <a:rPr lang="pt-BR" sz="1600" b="1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Raio</a:t>
            </a:r>
            <a:endParaRPr lang="pt-BR" sz="1600" b="1" dirty="0">
              <a:solidFill>
                <a:srgbClr val="012C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9B1E42-3FA6-4249-89A6-E52FAF48DC6E}"/>
              </a:ext>
            </a:extLst>
          </p:cNvPr>
          <p:cNvSpPr txBox="1"/>
          <p:nvPr/>
        </p:nvSpPr>
        <p:spPr>
          <a:xfrm>
            <a:off x="9004090" y="877701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b="1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Raios</a:t>
            </a:r>
            <a:r>
              <a:rPr lang="pt-BR" sz="1600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Apresentações</a:t>
            </a:r>
            <a:endParaRPr lang="pt-BR" sz="1600" dirty="0">
              <a:solidFill>
                <a:srgbClr val="012C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6345F5-FE8B-4519-89F8-E24A91B8AB31}"/>
              </a:ext>
            </a:extLst>
          </p:cNvPr>
          <p:cNvSpPr txBox="1"/>
          <p:nvPr/>
        </p:nvSpPr>
        <p:spPr>
          <a:xfrm>
            <a:off x="8462450" y="4289286"/>
            <a:ext cx="318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Kit 2020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9B214BC-DF10-468D-87A8-44EFF87B275B}"/>
              </a:ext>
            </a:extLst>
          </p:cNvPr>
          <p:cNvSpPr txBox="1"/>
          <p:nvPr/>
        </p:nvSpPr>
        <p:spPr>
          <a:xfrm>
            <a:off x="8272384" y="2035496"/>
            <a:ext cx="337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spc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pt-BR" sz="2000" spc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A3E2E78-9CC2-4933-B896-4BBADA3C2216}"/>
              </a:ext>
            </a:extLst>
          </p:cNvPr>
          <p:cNvSpPr txBox="1"/>
          <p:nvPr/>
        </p:nvSpPr>
        <p:spPr>
          <a:xfrm>
            <a:off x="5198319" y="3122624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D99F4D9-DF13-43E8-AD94-0B1332BA52F1}"/>
              </a:ext>
            </a:extLst>
          </p:cNvPr>
          <p:cNvSpPr txBox="1"/>
          <p:nvPr/>
        </p:nvSpPr>
        <p:spPr>
          <a:xfrm>
            <a:off x="5198319" y="2316503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95008D4-D531-C84F-B93E-7B4779D624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545" y="5560782"/>
            <a:ext cx="1970733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26D0B42F-5DFF-CF48-A355-7FA55446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9558" y="3638845"/>
            <a:ext cx="5388061" cy="888619"/>
          </a:xfrm>
          <a:prstGeom prst="rect">
            <a:avLst/>
          </a:prstGeom>
        </p:spPr>
      </p:pic>
      <p:sp>
        <p:nvSpPr>
          <p:cNvPr id="22" name="Caixa de Texto 5">
            <a:extLst>
              <a:ext uri="{FF2B5EF4-FFF2-40B4-BE49-F238E27FC236}">
                <a16:creationId xmlns:a16="http://schemas.microsoft.com/office/drawing/2014/main" id="{37C8587F-DE50-49A7-AA63-76B3BA99ED14}"/>
              </a:ext>
            </a:extLst>
          </p:cNvPr>
          <p:cNvSpPr txBox="1"/>
          <p:nvPr/>
        </p:nvSpPr>
        <p:spPr>
          <a:xfrm>
            <a:off x="1290785" y="2879324"/>
            <a:ext cx="5706834" cy="8886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 ter a sua apresentação de 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Kit EXCLUSIVA?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6329E0F-48EE-4E82-9EB8-C9CEE6368812}"/>
              </a:ext>
            </a:extLst>
          </p:cNvPr>
          <p:cNvSpPr/>
          <p:nvPr/>
        </p:nvSpPr>
        <p:spPr>
          <a:xfrm rot="8146336">
            <a:off x="11650658" y="221361"/>
            <a:ext cx="977115" cy="1001465"/>
          </a:xfrm>
          <a:custGeom>
            <a:avLst/>
            <a:gdLst>
              <a:gd name="connsiteX0" fmla="*/ 17007 w 977115"/>
              <a:gd name="connsiteY0" fmla="*/ 952190 h 1001465"/>
              <a:gd name="connsiteX1" fmla="*/ 0 w 977115"/>
              <a:gd name="connsiteY1" fmla="*/ 926965 h 1001465"/>
              <a:gd name="connsiteX2" fmla="*/ 902307 w 977115"/>
              <a:gd name="connsiteY2" fmla="*/ 0 h 1001465"/>
              <a:gd name="connsiteX3" fmla="*/ 927841 w 977115"/>
              <a:gd name="connsiteY3" fmla="*/ 17215 h 1001465"/>
              <a:gd name="connsiteX4" fmla="*/ 977115 w 977115"/>
              <a:gd name="connsiteY4" fmla="*/ 136174 h 1001465"/>
              <a:gd name="connsiteX5" fmla="*/ 977115 w 977115"/>
              <a:gd name="connsiteY5" fmla="*/ 833231 h 1001465"/>
              <a:gd name="connsiteX6" fmla="*/ 808881 w 977115"/>
              <a:gd name="connsiteY6" fmla="*/ 1001465 h 1001465"/>
              <a:gd name="connsiteX7" fmla="*/ 135967 w 977115"/>
              <a:gd name="connsiteY7" fmla="*/ 1001465 h 1001465"/>
              <a:gd name="connsiteX8" fmla="*/ 17007 w 977115"/>
              <a:gd name="connsiteY8" fmla="*/ 952190 h 10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115" h="1001465">
                <a:moveTo>
                  <a:pt x="17007" y="952190"/>
                </a:moveTo>
                <a:lnTo>
                  <a:pt x="0" y="926965"/>
                </a:lnTo>
                <a:lnTo>
                  <a:pt x="902307" y="0"/>
                </a:lnTo>
                <a:lnTo>
                  <a:pt x="927841" y="17215"/>
                </a:lnTo>
                <a:cubicBezTo>
                  <a:pt x="958285" y="47659"/>
                  <a:pt x="977115" y="89717"/>
                  <a:pt x="977115" y="136174"/>
                </a:cubicBezTo>
                <a:lnTo>
                  <a:pt x="977115" y="833231"/>
                </a:lnTo>
                <a:cubicBezTo>
                  <a:pt x="977115" y="926144"/>
                  <a:pt x="901794" y="1001465"/>
                  <a:pt x="808881" y="1001465"/>
                </a:cubicBezTo>
                <a:lnTo>
                  <a:pt x="135967" y="1001465"/>
                </a:lnTo>
                <a:cubicBezTo>
                  <a:pt x="89510" y="1001465"/>
                  <a:pt x="47452" y="982635"/>
                  <a:pt x="17007" y="952190"/>
                </a:cubicBezTo>
                <a:close/>
              </a:path>
            </a:pathLst>
          </a:cu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D1E9AC-52DE-7543-929F-E230A3AF96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203" y="881639"/>
            <a:ext cx="3258880" cy="1832225"/>
          </a:xfrm>
          <a:prstGeom prst="rect">
            <a:avLst/>
          </a:prstGeom>
        </p:spPr>
      </p:pic>
      <p:sp>
        <p:nvSpPr>
          <p:cNvPr id="42" name="Retângulo: Cantos Arredondados 32">
            <a:extLst>
              <a:ext uri="{FF2B5EF4-FFF2-40B4-BE49-F238E27FC236}">
                <a16:creationId xmlns:a16="http://schemas.microsoft.com/office/drawing/2014/main" id="{BC451D00-BE56-EC40-8615-2D166AEEAA9D}"/>
              </a:ext>
            </a:extLst>
          </p:cNvPr>
          <p:cNvSpPr/>
          <p:nvPr/>
        </p:nvSpPr>
        <p:spPr>
          <a:xfrm rot="8146336">
            <a:off x="-1195121" y="-184647"/>
            <a:ext cx="2545229" cy="2606107"/>
          </a:xfrm>
          <a:prstGeom prst="roundRect">
            <a:avLst/>
          </a:pr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tângulo: Cantos Arredondados 4">
            <a:extLst>
              <a:ext uri="{FF2B5EF4-FFF2-40B4-BE49-F238E27FC236}">
                <a16:creationId xmlns:a16="http://schemas.microsoft.com/office/drawing/2014/main" id="{A6FCE29F-7E96-AF4C-9804-DFDB079CEC57}"/>
              </a:ext>
            </a:extLst>
          </p:cNvPr>
          <p:cNvSpPr/>
          <p:nvPr/>
        </p:nvSpPr>
        <p:spPr>
          <a:xfrm>
            <a:off x="1898618" y="4843741"/>
            <a:ext cx="4398845" cy="6561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Clique e Solicite Agora</a:t>
            </a:r>
          </a:p>
        </p:txBody>
      </p:sp>
      <p:sp>
        <p:nvSpPr>
          <p:cNvPr id="47" name="Retângulo 46">
            <a:hlinkClick r:id="rId5"/>
            <a:extLst>
              <a:ext uri="{FF2B5EF4-FFF2-40B4-BE49-F238E27FC236}">
                <a16:creationId xmlns:a16="http://schemas.microsoft.com/office/drawing/2014/main" id="{C16C4F6B-D4FF-6841-9CB5-B1C61685D8EC}"/>
              </a:ext>
            </a:extLst>
          </p:cNvPr>
          <p:cNvSpPr/>
          <p:nvPr/>
        </p:nvSpPr>
        <p:spPr>
          <a:xfrm>
            <a:off x="1435442" y="4211187"/>
            <a:ext cx="5250170" cy="1863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43F7A"/>
              </a:solidFill>
            </a:endParaRPr>
          </a:p>
        </p:txBody>
      </p:sp>
      <p:sp>
        <p:nvSpPr>
          <p:cNvPr id="48" name="Retângulo: Cantos Arredondados 5">
            <a:extLst>
              <a:ext uri="{FF2B5EF4-FFF2-40B4-BE49-F238E27FC236}">
                <a16:creationId xmlns:a16="http://schemas.microsoft.com/office/drawing/2014/main" id="{FF9F93DD-38B0-8E43-BF20-824E4AADA9EE}"/>
              </a:ext>
            </a:extLst>
          </p:cNvPr>
          <p:cNvSpPr/>
          <p:nvPr/>
        </p:nvSpPr>
        <p:spPr>
          <a:xfrm rot="13299727">
            <a:off x="8622221" y="-451083"/>
            <a:ext cx="7528935" cy="7752602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C1B827B-BAE3-7E49-8DA2-47D58E82DE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00752" y="3373270"/>
            <a:ext cx="3691694" cy="3181250"/>
          </a:xfrm>
          <a:prstGeom prst="roundRect">
            <a:avLst>
              <a:gd name="adj" fmla="val 14035"/>
            </a:avLst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C174348-7163-D046-87EB-495F565C5B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90622" y="1093594"/>
            <a:ext cx="2090727" cy="2090727"/>
          </a:xfrm>
          <a:prstGeom prst="roundRect">
            <a:avLst>
              <a:gd name="adj" fmla="val 13287"/>
            </a:avLst>
          </a:prstGeom>
        </p:spPr>
      </p:pic>
      <p:sp>
        <p:nvSpPr>
          <p:cNvPr id="51" name="Retângulo: Cantos Arredondados 32">
            <a:extLst>
              <a:ext uri="{FF2B5EF4-FFF2-40B4-BE49-F238E27FC236}">
                <a16:creationId xmlns:a16="http://schemas.microsoft.com/office/drawing/2014/main" id="{11901457-8AFB-3F4F-997B-3EB41A3BA273}"/>
              </a:ext>
            </a:extLst>
          </p:cNvPr>
          <p:cNvSpPr/>
          <p:nvPr/>
        </p:nvSpPr>
        <p:spPr>
          <a:xfrm rot="8146336">
            <a:off x="8002880" y="2907317"/>
            <a:ext cx="1237501" cy="1267100"/>
          </a:xfrm>
          <a:prstGeom prst="roundRect">
            <a:avLst/>
          </a:pr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76873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 de Texto 5">
            <a:extLst>
              <a:ext uri="{FF2B5EF4-FFF2-40B4-BE49-F238E27FC236}">
                <a16:creationId xmlns:a16="http://schemas.microsoft.com/office/drawing/2014/main" id="{37C8587F-DE50-49A7-AA63-76B3BA99ED14}"/>
              </a:ext>
            </a:extLst>
          </p:cNvPr>
          <p:cNvSpPr txBox="1"/>
          <p:nvPr/>
        </p:nvSpPr>
        <p:spPr>
          <a:xfrm>
            <a:off x="1410593" y="2051186"/>
            <a:ext cx="5706834" cy="1777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43F7A"/>
                </a:solidFill>
                <a:latin typeface="Helvetica" pitchFamily="2" charset="0"/>
              </a:rPr>
              <a:t>A Raios Apresentações é a agência de comunicação e design especializada em apresentações profissionais de impacto.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43F7A"/>
                </a:solidFill>
                <a:latin typeface="Helvetica" pitchFamily="2" charset="0"/>
              </a:rPr>
              <a:t>Ajudamos a líderes, empresas e palestrantes, com design, estratégias e técnicas visuais para uma apresentação de sucesso, que emocione seu público-alvo. </a:t>
            </a:r>
          </a:p>
        </p:txBody>
      </p:sp>
      <p:sp>
        <p:nvSpPr>
          <p:cNvPr id="23" name="Retângulo: Cantos Arredondados 4">
            <a:extLst>
              <a:ext uri="{FF2B5EF4-FFF2-40B4-BE49-F238E27FC236}">
                <a16:creationId xmlns:a16="http://schemas.microsoft.com/office/drawing/2014/main" id="{9800433C-59C9-438D-AA8C-290857F9F563}"/>
              </a:ext>
            </a:extLst>
          </p:cNvPr>
          <p:cNvSpPr/>
          <p:nvPr/>
        </p:nvSpPr>
        <p:spPr>
          <a:xfrm>
            <a:off x="842418" y="4319048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00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FALE COM NOSSOS CONSULTORES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3E504CD-1CB8-45D7-9974-E3AAF5F9E9A9}"/>
              </a:ext>
            </a:extLst>
          </p:cNvPr>
          <p:cNvSpPr txBox="1"/>
          <p:nvPr/>
        </p:nvSpPr>
        <p:spPr>
          <a:xfrm>
            <a:off x="825944" y="3761566"/>
            <a:ext cx="26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  <a:t>Quer ter as suas </a:t>
            </a:r>
            <a:b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</a:b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apresentações de impacto?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ABB0B17-29CF-44A0-9079-431CCCEEEBE2}"/>
              </a:ext>
            </a:extLst>
          </p:cNvPr>
          <p:cNvSpPr txBox="1"/>
          <p:nvPr/>
        </p:nvSpPr>
        <p:spPr>
          <a:xfrm>
            <a:off x="825944" y="5243546"/>
            <a:ext cx="355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  <a:t>Quer participar do nosso Workshop: </a:t>
            </a: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Construindo Sua Apresentação de Impacto?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13347C1-5F42-433B-AAE6-C1A4687E72CA}"/>
              </a:ext>
            </a:extLst>
          </p:cNvPr>
          <p:cNvSpPr txBox="1"/>
          <p:nvPr/>
        </p:nvSpPr>
        <p:spPr>
          <a:xfrm>
            <a:off x="4551336" y="3761566"/>
            <a:ext cx="412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  <a:t>Quer levar Nosso Curso </a:t>
            </a:r>
            <a:b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</a:b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IN </a:t>
            </a:r>
            <a:r>
              <a:rPr lang="pt-BR" sz="1200" b="1" dirty="0" err="1">
                <a:solidFill>
                  <a:srgbClr val="043F7A"/>
                </a:solidFill>
                <a:latin typeface="Galano Grotesque" panose="00000500000000000000" pitchFamily="50" charset="0"/>
              </a:rPr>
              <a:t>Company</a:t>
            </a: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, para sua empresa?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80ECF0E-B3B9-4B6E-97D3-B0A4A9F2CB2E}"/>
              </a:ext>
            </a:extLst>
          </p:cNvPr>
          <p:cNvSpPr txBox="1"/>
          <p:nvPr/>
        </p:nvSpPr>
        <p:spPr>
          <a:xfrm>
            <a:off x="4412387" y="5243546"/>
            <a:ext cx="260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  <a:t>Quer aprender com outros </a:t>
            </a: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Materiais Gratuitos?</a:t>
            </a:r>
          </a:p>
        </p:txBody>
      </p:sp>
      <p:sp>
        <p:nvSpPr>
          <p:cNvPr id="28" name="Retângulo: Cantos Arredondados 21">
            <a:extLst>
              <a:ext uri="{FF2B5EF4-FFF2-40B4-BE49-F238E27FC236}">
                <a16:creationId xmlns:a16="http://schemas.microsoft.com/office/drawing/2014/main" id="{EC2D8470-6730-424E-9607-00C97D69ECB9}"/>
              </a:ext>
            </a:extLst>
          </p:cNvPr>
          <p:cNvSpPr/>
          <p:nvPr/>
        </p:nvSpPr>
        <p:spPr>
          <a:xfrm>
            <a:off x="842418" y="5866883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00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GARANTA SUA VAGA!</a:t>
            </a:r>
          </a:p>
        </p:txBody>
      </p:sp>
      <p:sp>
        <p:nvSpPr>
          <p:cNvPr id="29" name="Retângulo: Cantos Arredondados 22">
            <a:extLst>
              <a:ext uri="{FF2B5EF4-FFF2-40B4-BE49-F238E27FC236}">
                <a16:creationId xmlns:a16="http://schemas.microsoft.com/office/drawing/2014/main" id="{FB75C404-C605-4DA3-A64E-C8F6041B5D79}"/>
              </a:ext>
            </a:extLst>
          </p:cNvPr>
          <p:cNvSpPr/>
          <p:nvPr/>
        </p:nvSpPr>
        <p:spPr>
          <a:xfrm>
            <a:off x="4412387" y="4319048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00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SOLICITE PARA SUA EMPRESA</a:t>
            </a:r>
          </a:p>
        </p:txBody>
      </p:sp>
      <p:sp>
        <p:nvSpPr>
          <p:cNvPr id="30" name="Retângulo: Cantos Arredondados 23">
            <a:extLst>
              <a:ext uri="{FF2B5EF4-FFF2-40B4-BE49-F238E27FC236}">
                <a16:creationId xmlns:a16="http://schemas.microsoft.com/office/drawing/2014/main" id="{2CDFB0DD-0037-4159-8623-994B4C1C825B}"/>
              </a:ext>
            </a:extLst>
          </p:cNvPr>
          <p:cNvSpPr/>
          <p:nvPr/>
        </p:nvSpPr>
        <p:spPr>
          <a:xfrm>
            <a:off x="4412387" y="5866883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00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BAIXE NOSSOS MATERIAIS</a:t>
            </a: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6329E0F-48EE-4E82-9EB8-C9CEE6368812}"/>
              </a:ext>
            </a:extLst>
          </p:cNvPr>
          <p:cNvSpPr/>
          <p:nvPr/>
        </p:nvSpPr>
        <p:spPr>
          <a:xfrm rot="8146336">
            <a:off x="11650658" y="221361"/>
            <a:ext cx="977115" cy="1001465"/>
          </a:xfrm>
          <a:custGeom>
            <a:avLst/>
            <a:gdLst>
              <a:gd name="connsiteX0" fmla="*/ 17007 w 977115"/>
              <a:gd name="connsiteY0" fmla="*/ 952190 h 1001465"/>
              <a:gd name="connsiteX1" fmla="*/ 0 w 977115"/>
              <a:gd name="connsiteY1" fmla="*/ 926965 h 1001465"/>
              <a:gd name="connsiteX2" fmla="*/ 902307 w 977115"/>
              <a:gd name="connsiteY2" fmla="*/ 0 h 1001465"/>
              <a:gd name="connsiteX3" fmla="*/ 927841 w 977115"/>
              <a:gd name="connsiteY3" fmla="*/ 17215 h 1001465"/>
              <a:gd name="connsiteX4" fmla="*/ 977115 w 977115"/>
              <a:gd name="connsiteY4" fmla="*/ 136174 h 1001465"/>
              <a:gd name="connsiteX5" fmla="*/ 977115 w 977115"/>
              <a:gd name="connsiteY5" fmla="*/ 833231 h 1001465"/>
              <a:gd name="connsiteX6" fmla="*/ 808881 w 977115"/>
              <a:gd name="connsiteY6" fmla="*/ 1001465 h 1001465"/>
              <a:gd name="connsiteX7" fmla="*/ 135967 w 977115"/>
              <a:gd name="connsiteY7" fmla="*/ 1001465 h 1001465"/>
              <a:gd name="connsiteX8" fmla="*/ 17007 w 977115"/>
              <a:gd name="connsiteY8" fmla="*/ 952190 h 10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115" h="1001465">
                <a:moveTo>
                  <a:pt x="17007" y="952190"/>
                </a:moveTo>
                <a:lnTo>
                  <a:pt x="0" y="926965"/>
                </a:lnTo>
                <a:lnTo>
                  <a:pt x="902307" y="0"/>
                </a:lnTo>
                <a:lnTo>
                  <a:pt x="927841" y="17215"/>
                </a:lnTo>
                <a:cubicBezTo>
                  <a:pt x="958285" y="47659"/>
                  <a:pt x="977115" y="89717"/>
                  <a:pt x="977115" y="136174"/>
                </a:cubicBezTo>
                <a:lnTo>
                  <a:pt x="977115" y="833231"/>
                </a:lnTo>
                <a:cubicBezTo>
                  <a:pt x="977115" y="926144"/>
                  <a:pt x="901794" y="1001465"/>
                  <a:pt x="808881" y="1001465"/>
                </a:cubicBezTo>
                <a:lnTo>
                  <a:pt x="135967" y="1001465"/>
                </a:lnTo>
                <a:cubicBezTo>
                  <a:pt x="89510" y="1001465"/>
                  <a:pt x="47452" y="982635"/>
                  <a:pt x="17007" y="952190"/>
                </a:cubicBezTo>
                <a:close/>
              </a:path>
            </a:pathLst>
          </a:cu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tângulo 31">
            <a:hlinkClick r:id="rId2"/>
            <a:extLst>
              <a:ext uri="{FF2B5EF4-FFF2-40B4-BE49-F238E27FC236}">
                <a16:creationId xmlns:a16="http://schemas.microsoft.com/office/drawing/2014/main" id="{E2D4A382-6886-473D-96C3-61F56ED11457}"/>
              </a:ext>
            </a:extLst>
          </p:cNvPr>
          <p:cNvSpPr/>
          <p:nvPr/>
        </p:nvSpPr>
        <p:spPr>
          <a:xfrm>
            <a:off x="4106833" y="5041987"/>
            <a:ext cx="3811797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43F7A"/>
              </a:solidFill>
            </a:endParaRPr>
          </a:p>
        </p:txBody>
      </p:sp>
      <p:sp>
        <p:nvSpPr>
          <p:cNvPr id="33" name="Retângulo 32">
            <a:hlinkClick r:id="rId3"/>
            <a:extLst>
              <a:ext uri="{FF2B5EF4-FFF2-40B4-BE49-F238E27FC236}">
                <a16:creationId xmlns:a16="http://schemas.microsoft.com/office/drawing/2014/main" id="{F485A172-E027-4BAA-910A-E863D5AFD438}"/>
              </a:ext>
            </a:extLst>
          </p:cNvPr>
          <p:cNvSpPr/>
          <p:nvPr/>
        </p:nvSpPr>
        <p:spPr>
          <a:xfrm>
            <a:off x="4106833" y="3506019"/>
            <a:ext cx="3818148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43F7A"/>
              </a:solidFill>
            </a:endParaRPr>
          </a:p>
        </p:txBody>
      </p:sp>
      <p:sp>
        <p:nvSpPr>
          <p:cNvPr id="34" name="Retângulo 33">
            <a:hlinkClick r:id="rId4"/>
            <a:extLst>
              <a:ext uri="{FF2B5EF4-FFF2-40B4-BE49-F238E27FC236}">
                <a16:creationId xmlns:a16="http://schemas.microsoft.com/office/drawing/2014/main" id="{5DB05878-8C51-4200-BBB8-4C29667F65C2}"/>
              </a:ext>
            </a:extLst>
          </p:cNvPr>
          <p:cNvSpPr/>
          <p:nvPr/>
        </p:nvSpPr>
        <p:spPr>
          <a:xfrm>
            <a:off x="614241" y="3530006"/>
            <a:ext cx="3555219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43F7A"/>
              </a:solidFill>
            </a:endParaRPr>
          </a:p>
        </p:txBody>
      </p:sp>
      <p:sp>
        <p:nvSpPr>
          <p:cNvPr id="37" name="Retângulo 36">
            <a:hlinkClick r:id="rId5"/>
            <a:extLst>
              <a:ext uri="{FF2B5EF4-FFF2-40B4-BE49-F238E27FC236}">
                <a16:creationId xmlns:a16="http://schemas.microsoft.com/office/drawing/2014/main" id="{19EEC6A2-6041-4A82-9E17-4F4F4ABB678F}"/>
              </a:ext>
            </a:extLst>
          </p:cNvPr>
          <p:cNvSpPr/>
          <p:nvPr/>
        </p:nvSpPr>
        <p:spPr>
          <a:xfrm>
            <a:off x="678150" y="5042305"/>
            <a:ext cx="3555219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3F7A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D1E9AC-52DE-7543-929F-E230A3AF96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265" y="533918"/>
            <a:ext cx="2488634" cy="1399173"/>
          </a:xfrm>
          <a:prstGeom prst="rect">
            <a:avLst/>
          </a:prstGeom>
        </p:spPr>
      </p:pic>
      <p:sp>
        <p:nvSpPr>
          <p:cNvPr id="38" name="Retângulo: Cantos Arredondados 5">
            <a:extLst>
              <a:ext uri="{FF2B5EF4-FFF2-40B4-BE49-F238E27FC236}">
                <a16:creationId xmlns:a16="http://schemas.microsoft.com/office/drawing/2014/main" id="{1127C209-7026-A64E-9341-8F6A25F0B5C6}"/>
              </a:ext>
            </a:extLst>
          </p:cNvPr>
          <p:cNvSpPr/>
          <p:nvPr/>
        </p:nvSpPr>
        <p:spPr>
          <a:xfrm rot="13299727">
            <a:off x="8552929" y="-451083"/>
            <a:ext cx="7528935" cy="7752602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Retângulo: Cantos Arredondados 32">
            <a:extLst>
              <a:ext uri="{FF2B5EF4-FFF2-40B4-BE49-F238E27FC236}">
                <a16:creationId xmlns:a16="http://schemas.microsoft.com/office/drawing/2014/main" id="{BC451D00-BE56-EC40-8615-2D166AEEAA9D}"/>
              </a:ext>
            </a:extLst>
          </p:cNvPr>
          <p:cNvSpPr/>
          <p:nvPr/>
        </p:nvSpPr>
        <p:spPr>
          <a:xfrm rot="8146336">
            <a:off x="-1264413" y="-184647"/>
            <a:ext cx="2545229" cy="2606107"/>
          </a:xfrm>
          <a:prstGeom prst="roundRect">
            <a:avLst/>
          </a:pr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91DD7493-2C2F-8540-AFB7-2606CCCB5B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00752" y="3373270"/>
            <a:ext cx="3691694" cy="3181250"/>
          </a:xfrm>
          <a:prstGeom prst="roundRect">
            <a:avLst>
              <a:gd name="adj" fmla="val 14035"/>
            </a:avLst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5325E85C-D8EF-184B-8B4B-41F56DD8EF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90622" y="1093594"/>
            <a:ext cx="2090727" cy="2090727"/>
          </a:xfrm>
          <a:prstGeom prst="roundRect">
            <a:avLst>
              <a:gd name="adj" fmla="val 13287"/>
            </a:avLst>
          </a:prstGeom>
        </p:spPr>
      </p:pic>
      <p:sp>
        <p:nvSpPr>
          <p:cNvPr id="43" name="Retângulo: Cantos Arredondados 32">
            <a:extLst>
              <a:ext uri="{FF2B5EF4-FFF2-40B4-BE49-F238E27FC236}">
                <a16:creationId xmlns:a16="http://schemas.microsoft.com/office/drawing/2014/main" id="{FB7091AB-2F88-C143-8D71-EBADEA61FB02}"/>
              </a:ext>
            </a:extLst>
          </p:cNvPr>
          <p:cNvSpPr/>
          <p:nvPr/>
        </p:nvSpPr>
        <p:spPr>
          <a:xfrm rot="8146336">
            <a:off x="8002880" y="2907317"/>
            <a:ext cx="1237501" cy="1267100"/>
          </a:xfrm>
          <a:prstGeom prst="roundRect">
            <a:avLst/>
          </a:pr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5C2E869-CB06-4C48-92F2-F8554B44B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63"/>
          <a:stretch/>
        </p:blipFill>
        <p:spPr>
          <a:xfrm>
            <a:off x="610154" y="567560"/>
            <a:ext cx="8584323" cy="5722882"/>
          </a:xfrm>
          <a:prstGeom prst="round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E9B1DF-178F-405A-A846-CDDBD1A6BE7B}"/>
              </a:ext>
            </a:extLst>
          </p:cNvPr>
          <p:cNvSpPr/>
          <p:nvPr/>
        </p:nvSpPr>
        <p:spPr>
          <a:xfrm rot="13312141">
            <a:off x="6491691" y="-470593"/>
            <a:ext cx="7655777" cy="7825596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2EE29458-254D-264B-907E-B58C0F8AA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7801" y="3217485"/>
            <a:ext cx="5388061" cy="105840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D416A7-130A-4C42-AC76-7937A81A5AD8}"/>
              </a:ext>
            </a:extLst>
          </p:cNvPr>
          <p:cNvSpPr txBox="1"/>
          <p:nvPr/>
        </p:nvSpPr>
        <p:spPr>
          <a:xfrm>
            <a:off x="9018378" y="616875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DoZeroAo</a:t>
            </a:r>
            <a:r>
              <a:rPr lang="pt-BR" sz="1600" b="1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Raio</a:t>
            </a:r>
            <a:endParaRPr lang="pt-BR" sz="1600" b="1" dirty="0">
              <a:solidFill>
                <a:srgbClr val="012C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9B1E42-3FA6-4249-89A6-E52FAF48DC6E}"/>
              </a:ext>
            </a:extLst>
          </p:cNvPr>
          <p:cNvSpPr txBox="1"/>
          <p:nvPr/>
        </p:nvSpPr>
        <p:spPr>
          <a:xfrm>
            <a:off x="9004090" y="877701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b="1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Raios</a:t>
            </a:r>
            <a:r>
              <a:rPr lang="pt-BR" sz="1600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Apresentações</a:t>
            </a:r>
            <a:endParaRPr lang="pt-BR" sz="1600" dirty="0">
              <a:solidFill>
                <a:srgbClr val="012C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6345F5-FE8B-4519-89F8-E24A91B8AB31}"/>
              </a:ext>
            </a:extLst>
          </p:cNvPr>
          <p:cNvSpPr txBox="1"/>
          <p:nvPr/>
        </p:nvSpPr>
        <p:spPr>
          <a:xfrm>
            <a:off x="8462450" y="4289286"/>
            <a:ext cx="318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Kit 2020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9B214BC-DF10-468D-87A8-44EFF87B275B}"/>
              </a:ext>
            </a:extLst>
          </p:cNvPr>
          <p:cNvSpPr txBox="1"/>
          <p:nvPr/>
        </p:nvSpPr>
        <p:spPr>
          <a:xfrm>
            <a:off x="8272384" y="2035496"/>
            <a:ext cx="337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spc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pt-BR" sz="2000" spc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A3E2E78-9CC2-4933-B896-4BBADA3C2216}"/>
              </a:ext>
            </a:extLst>
          </p:cNvPr>
          <p:cNvSpPr txBox="1"/>
          <p:nvPr/>
        </p:nvSpPr>
        <p:spPr>
          <a:xfrm>
            <a:off x="5198319" y="3122624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D99F4D9-DF13-43E8-AD94-0B1332BA52F1}"/>
              </a:ext>
            </a:extLst>
          </p:cNvPr>
          <p:cNvSpPr txBox="1"/>
          <p:nvPr/>
        </p:nvSpPr>
        <p:spPr>
          <a:xfrm>
            <a:off x="5198319" y="2316503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95008D4-D531-C84F-B93E-7B4779D624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545" y="5560782"/>
            <a:ext cx="1970733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5589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1B21695-D8EE-4D4F-8DB7-CDA9488E1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63"/>
          <a:stretch/>
        </p:blipFill>
        <p:spPr>
          <a:xfrm>
            <a:off x="610154" y="567560"/>
            <a:ext cx="8584323" cy="5722882"/>
          </a:xfrm>
          <a:prstGeom prst="round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E9B1DF-178F-405A-A846-CDDBD1A6BE7B}"/>
              </a:ext>
            </a:extLst>
          </p:cNvPr>
          <p:cNvSpPr/>
          <p:nvPr/>
        </p:nvSpPr>
        <p:spPr>
          <a:xfrm rot="13312141">
            <a:off x="6491691" y="-470593"/>
            <a:ext cx="7655777" cy="7825596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10C02ED-6ABF-4A3D-875C-2A5441AF1F94}"/>
              </a:ext>
            </a:extLst>
          </p:cNvPr>
          <p:cNvSpPr txBox="1"/>
          <p:nvPr/>
        </p:nvSpPr>
        <p:spPr>
          <a:xfrm>
            <a:off x="8789778" y="715043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SuaHashtag</a:t>
            </a:r>
            <a:endParaRPr lang="pt-BR" sz="1600" dirty="0">
              <a:solidFill>
                <a:srgbClr val="012C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23B5478-5FFE-4304-B095-2B37385D5C32}"/>
              </a:ext>
            </a:extLst>
          </p:cNvPr>
          <p:cNvSpPr txBox="1"/>
          <p:nvPr/>
        </p:nvSpPr>
        <p:spPr>
          <a:xfrm>
            <a:off x="8343193" y="3964760"/>
            <a:ext cx="311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Kit 2020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F144F7A-B92B-45D4-A51D-29A43650D5A4}"/>
              </a:ext>
            </a:extLst>
          </p:cNvPr>
          <p:cNvSpPr txBox="1"/>
          <p:nvPr/>
        </p:nvSpPr>
        <p:spPr>
          <a:xfrm>
            <a:off x="8789778" y="1002132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#SuaHashtag2020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AF11F8EE-A9AF-4B88-B6E4-4C8E5AF68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3150" y="2927177"/>
            <a:ext cx="5439865" cy="950887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3FEA8007-6137-4E2A-BCE9-636B230B594F}"/>
              </a:ext>
            </a:extLst>
          </p:cNvPr>
          <p:cNvSpPr txBox="1"/>
          <p:nvPr/>
        </p:nvSpPr>
        <p:spPr>
          <a:xfrm>
            <a:off x="6096000" y="2751018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BR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Seu_Nome</a:t>
            </a:r>
            <a:endParaRPr lang="pt-BR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759D3ED-B8CD-4948-8235-6296224507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869" y="6007051"/>
            <a:ext cx="2148066" cy="5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água, quadra, bola, batendo&#10;&#10;Descrição gerada automaticamente">
            <a:extLst>
              <a:ext uri="{FF2B5EF4-FFF2-40B4-BE49-F238E27FC236}">
                <a16:creationId xmlns:a16="http://schemas.microsoft.com/office/drawing/2014/main" id="{6885AF32-1AFA-7B4E-8438-E46FEB8C0C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900"/>
            <a:ext cx="12192000" cy="7064900"/>
          </a:xfrm>
          <a:prstGeom prst="rect">
            <a:avLst/>
          </a:prstGeom>
        </p:spPr>
      </p:pic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19C1D53C-4E24-426A-9D79-441B89478E16}"/>
              </a:ext>
            </a:extLst>
          </p:cNvPr>
          <p:cNvSpPr/>
          <p:nvPr/>
        </p:nvSpPr>
        <p:spPr>
          <a:xfrm rot="13431958" flipH="1">
            <a:off x="8584874" y="-728801"/>
            <a:ext cx="4605910" cy="2711601"/>
          </a:xfrm>
          <a:custGeom>
            <a:avLst/>
            <a:gdLst>
              <a:gd name="connsiteX0" fmla="*/ 0 w 4605910"/>
              <a:gd name="connsiteY0" fmla="*/ 11920 h 2711601"/>
              <a:gd name="connsiteX1" fmla="*/ 2808720 w 4605910"/>
              <a:gd name="connsiteY1" fmla="*/ 2711601 h 2711601"/>
              <a:gd name="connsiteX2" fmla="*/ 4605910 w 4605910"/>
              <a:gd name="connsiteY2" fmla="*/ 841823 h 2711601"/>
              <a:gd name="connsiteX3" fmla="*/ 4556237 w 4605910"/>
              <a:gd name="connsiteY3" fmla="*/ 786033 h 2711601"/>
              <a:gd name="connsiteX4" fmla="*/ 2571750 w 4605910"/>
              <a:gd name="connsiteY4" fmla="*/ 0 h 2711601"/>
              <a:gd name="connsiteX5" fmla="*/ 0 w 4605910"/>
              <a:gd name="connsiteY5" fmla="*/ 0 h 271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5910" h="2711601">
                <a:moveTo>
                  <a:pt x="0" y="11920"/>
                </a:moveTo>
                <a:lnTo>
                  <a:pt x="2808720" y="2711601"/>
                </a:lnTo>
                <a:lnTo>
                  <a:pt x="4605910" y="841823"/>
                </a:lnTo>
                <a:lnTo>
                  <a:pt x="4556237" y="786033"/>
                </a:lnTo>
                <a:cubicBezTo>
                  <a:pt x="4084540" y="305983"/>
                  <a:pt x="3370690" y="0"/>
                  <a:pt x="257175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8811A759-47F1-4704-9839-F8D915F3F186}"/>
              </a:ext>
            </a:extLst>
          </p:cNvPr>
          <p:cNvSpPr/>
          <p:nvPr/>
        </p:nvSpPr>
        <p:spPr>
          <a:xfrm rot="19708298">
            <a:off x="-306811" y="127422"/>
            <a:ext cx="972238" cy="1033525"/>
          </a:xfrm>
          <a:custGeom>
            <a:avLst/>
            <a:gdLst>
              <a:gd name="connsiteX0" fmla="*/ 869488 w 972238"/>
              <a:gd name="connsiteY0" fmla="*/ 13221 h 1033525"/>
              <a:gd name="connsiteX1" fmla="*/ 972238 w 972238"/>
              <a:gd name="connsiteY1" fmla="*/ 168234 h 1033525"/>
              <a:gd name="connsiteX2" fmla="*/ 972238 w 972238"/>
              <a:gd name="connsiteY2" fmla="*/ 865291 h 1033525"/>
              <a:gd name="connsiteX3" fmla="*/ 804004 w 972238"/>
              <a:gd name="connsiteY3" fmla="*/ 1033525 h 1033525"/>
              <a:gd name="connsiteX4" fmla="*/ 131090 w 972238"/>
              <a:gd name="connsiteY4" fmla="*/ 1033525 h 1033525"/>
              <a:gd name="connsiteX5" fmla="*/ 12131 w 972238"/>
              <a:gd name="connsiteY5" fmla="*/ 984250 h 1033525"/>
              <a:gd name="connsiteX6" fmla="*/ 0 w 972238"/>
              <a:gd name="connsiteY6" fmla="*/ 966259 h 1033525"/>
              <a:gd name="connsiteX7" fmla="*/ 592783 w 972238"/>
              <a:gd name="connsiteY7" fmla="*/ 0 h 1033525"/>
              <a:gd name="connsiteX8" fmla="*/ 804004 w 972238"/>
              <a:gd name="connsiteY8" fmla="*/ 0 h 1033525"/>
              <a:gd name="connsiteX9" fmla="*/ 869488 w 972238"/>
              <a:gd name="connsiteY9" fmla="*/ 13221 h 10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238" h="1033525">
                <a:moveTo>
                  <a:pt x="869488" y="13221"/>
                </a:moveTo>
                <a:cubicBezTo>
                  <a:pt x="929870" y="38760"/>
                  <a:pt x="972238" y="98549"/>
                  <a:pt x="972238" y="168234"/>
                </a:cubicBezTo>
                <a:lnTo>
                  <a:pt x="972238" y="865291"/>
                </a:lnTo>
                <a:cubicBezTo>
                  <a:pt x="972238" y="958204"/>
                  <a:pt x="896917" y="1033525"/>
                  <a:pt x="804004" y="1033525"/>
                </a:cubicBezTo>
                <a:lnTo>
                  <a:pt x="131090" y="1033525"/>
                </a:lnTo>
                <a:cubicBezTo>
                  <a:pt x="84634" y="1033525"/>
                  <a:pt x="42575" y="1014695"/>
                  <a:pt x="12131" y="984250"/>
                </a:cubicBezTo>
                <a:lnTo>
                  <a:pt x="0" y="966259"/>
                </a:lnTo>
                <a:lnTo>
                  <a:pt x="592783" y="0"/>
                </a:lnTo>
                <a:lnTo>
                  <a:pt x="804004" y="0"/>
                </a:lnTo>
                <a:cubicBezTo>
                  <a:pt x="827232" y="0"/>
                  <a:pt x="849361" y="4708"/>
                  <a:pt x="869488" y="13221"/>
                </a:cubicBezTo>
                <a:close/>
              </a:path>
            </a:pathLst>
          </a:custGeom>
          <a:solidFill>
            <a:srgbClr val="FFA70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2EB59ECA-9EFE-41DB-AA3A-8AF698A1F7BE}"/>
              </a:ext>
            </a:extLst>
          </p:cNvPr>
          <p:cNvSpPr/>
          <p:nvPr/>
        </p:nvSpPr>
        <p:spPr>
          <a:xfrm rot="19708298">
            <a:off x="11538823" y="6622215"/>
            <a:ext cx="800205" cy="359878"/>
          </a:xfrm>
          <a:custGeom>
            <a:avLst/>
            <a:gdLst>
              <a:gd name="connsiteX0" fmla="*/ 800205 w 800205"/>
              <a:gd name="connsiteY0" fmla="*/ 11719 h 359878"/>
              <a:gd name="connsiteX1" fmla="*/ 586616 w 800205"/>
              <a:gd name="connsiteY1" fmla="*/ 359878 h 359878"/>
              <a:gd name="connsiteX2" fmla="*/ 0 w 800205"/>
              <a:gd name="connsiteY2" fmla="*/ 0 h 359878"/>
              <a:gd name="connsiteX3" fmla="*/ 716314 w 800205"/>
              <a:gd name="connsiteY3" fmla="*/ 0 h 359878"/>
              <a:gd name="connsiteX4" fmla="*/ 784639 w 800205"/>
              <a:gd name="connsiteY4" fmla="*/ 6887 h 35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205" h="359878">
                <a:moveTo>
                  <a:pt x="800205" y="11719"/>
                </a:moveTo>
                <a:lnTo>
                  <a:pt x="586616" y="359878"/>
                </a:lnTo>
                <a:lnTo>
                  <a:pt x="0" y="0"/>
                </a:lnTo>
                <a:lnTo>
                  <a:pt x="716314" y="0"/>
                </a:lnTo>
                <a:cubicBezTo>
                  <a:pt x="739719" y="0"/>
                  <a:pt x="762570" y="2372"/>
                  <a:pt x="784639" y="6887"/>
                </a:cubicBezTo>
                <a:close/>
              </a:path>
            </a:pathLst>
          </a:custGeom>
          <a:solidFill>
            <a:srgbClr val="FFA70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B19E18-9E8F-402F-997D-17A5F4610C94}"/>
              </a:ext>
            </a:extLst>
          </p:cNvPr>
          <p:cNvSpPr txBox="1"/>
          <p:nvPr/>
        </p:nvSpPr>
        <p:spPr>
          <a:xfrm>
            <a:off x="1284186" y="1962620"/>
            <a:ext cx="40726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proposta do canal:</a:t>
            </a:r>
          </a:p>
          <a:p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Aqui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você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irá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descrever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proposta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da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sua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página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666250D6-64E7-4C66-959F-A90D2A81D2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6176" y="4969256"/>
            <a:ext cx="590989" cy="590989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83137D45-51CB-4324-B2E1-A56879CAF98D}"/>
              </a:ext>
            </a:extLst>
          </p:cNvPr>
          <p:cNvSpPr/>
          <p:nvPr/>
        </p:nvSpPr>
        <p:spPr>
          <a:xfrm>
            <a:off x="1947165" y="4941584"/>
            <a:ext cx="2301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BR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seuig</a:t>
            </a:r>
            <a:endParaRPr lang="pt-BR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mil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seguidores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A865912A-1B47-4899-8D6C-78564E2F3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435" y="1175983"/>
            <a:ext cx="3433863" cy="78148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2DAB50-5514-47E0-87D8-ADE7FC89C4C9}"/>
              </a:ext>
            </a:extLst>
          </p:cNvPr>
          <p:cNvSpPr txBox="1"/>
          <p:nvPr/>
        </p:nvSpPr>
        <p:spPr>
          <a:xfrm>
            <a:off x="1186092" y="1175983"/>
            <a:ext cx="306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Nome... </a:t>
            </a:r>
          </a:p>
        </p:txBody>
      </p:sp>
    </p:spTree>
    <p:extLst>
      <p:ext uri="{BB962C8B-B14F-4D97-AF65-F5344CB8AC3E}">
        <p14:creationId xmlns:p14="http://schemas.microsoft.com/office/powerpoint/2010/main" val="27805050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A4241D9-C739-4A4A-BB03-A8CD383E6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4799" y="1460330"/>
            <a:ext cx="5650418" cy="4869147"/>
          </a:xfrm>
          <a:prstGeom prst="roundRect">
            <a:avLst>
              <a:gd name="adj" fmla="val 14035"/>
            </a:avLst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7949EB-F38D-444E-81BE-D2982E615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51733" y="766336"/>
            <a:ext cx="2160593" cy="2160593"/>
          </a:xfrm>
          <a:prstGeom prst="roundRect">
            <a:avLst>
              <a:gd name="adj" fmla="val 13287"/>
            </a:avLst>
          </a:prstGeom>
        </p:spPr>
      </p:pic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0AA69B6C-3B9A-4266-BAC5-6FBCBF591C04}"/>
              </a:ext>
            </a:extLst>
          </p:cNvPr>
          <p:cNvSpPr/>
          <p:nvPr/>
        </p:nvSpPr>
        <p:spPr>
          <a:xfrm rot="19708298">
            <a:off x="11036988" y="-43060"/>
            <a:ext cx="1675927" cy="2097211"/>
          </a:xfrm>
          <a:custGeom>
            <a:avLst/>
            <a:gdLst>
              <a:gd name="connsiteX0" fmla="*/ 1204857 w 1675927"/>
              <a:gd name="connsiteY0" fmla="*/ 0 h 2097211"/>
              <a:gd name="connsiteX1" fmla="*/ 1675927 w 1675927"/>
              <a:gd name="connsiteY1" fmla="*/ 288993 h 2097211"/>
              <a:gd name="connsiteX2" fmla="*/ 566618 w 1675927"/>
              <a:gd name="connsiteY2" fmla="*/ 2097211 h 2097211"/>
              <a:gd name="connsiteX3" fmla="*/ 339026 w 1675927"/>
              <a:gd name="connsiteY3" fmla="*/ 2097211 h 2097211"/>
              <a:gd name="connsiteX4" fmla="*/ 0 w 1675927"/>
              <a:gd name="connsiteY4" fmla="*/ 1758185 h 2097211"/>
              <a:gd name="connsiteX5" fmla="*/ 0 w 1675927"/>
              <a:gd name="connsiteY5" fmla="*/ 339026 h 2097211"/>
              <a:gd name="connsiteX6" fmla="*/ 339026 w 1675927"/>
              <a:gd name="connsiteY6" fmla="*/ 0 h 209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927" h="2097211">
                <a:moveTo>
                  <a:pt x="1204857" y="0"/>
                </a:moveTo>
                <a:lnTo>
                  <a:pt x="1675927" y="288993"/>
                </a:lnTo>
                <a:lnTo>
                  <a:pt x="566618" y="2097211"/>
                </a:lnTo>
                <a:lnTo>
                  <a:pt x="339026" y="2097211"/>
                </a:lnTo>
                <a:cubicBezTo>
                  <a:pt x="151787" y="2097211"/>
                  <a:pt x="0" y="1945424"/>
                  <a:pt x="0" y="1758185"/>
                </a:cubicBezTo>
                <a:lnTo>
                  <a:pt x="0" y="339026"/>
                </a:lnTo>
                <a:cubicBezTo>
                  <a:pt x="0" y="151787"/>
                  <a:pt x="151787" y="0"/>
                  <a:pt x="339026" y="0"/>
                </a:cubicBezTo>
                <a:close/>
              </a:path>
            </a:pathLst>
          </a:custGeom>
          <a:solidFill>
            <a:srgbClr val="FFA70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915E0112-462B-4F69-B903-2A8C4B07B5AA}"/>
              </a:ext>
            </a:extLst>
          </p:cNvPr>
          <p:cNvSpPr/>
          <p:nvPr/>
        </p:nvSpPr>
        <p:spPr>
          <a:xfrm rot="19708298">
            <a:off x="-467460" y="4172259"/>
            <a:ext cx="1718731" cy="3362335"/>
          </a:xfrm>
          <a:custGeom>
            <a:avLst/>
            <a:gdLst>
              <a:gd name="connsiteX0" fmla="*/ 1431667 w 1718731"/>
              <a:gd name="connsiteY0" fmla="*/ 386 h 3362335"/>
              <a:gd name="connsiteX1" fmla="*/ 1718731 w 1718731"/>
              <a:gd name="connsiteY1" fmla="*/ 540289 h 3362335"/>
              <a:gd name="connsiteX2" fmla="*/ 1718731 w 1718731"/>
              <a:gd name="connsiteY2" fmla="*/ 3144617 h 3362335"/>
              <a:gd name="connsiteX3" fmla="*/ 1705503 w 1718731"/>
              <a:gd name="connsiteY3" fmla="*/ 3275837 h 3362335"/>
              <a:gd name="connsiteX4" fmla="*/ 1678652 w 1718731"/>
              <a:gd name="connsiteY4" fmla="*/ 3362335 h 3362335"/>
              <a:gd name="connsiteX5" fmla="*/ 0 w 1718731"/>
              <a:gd name="connsiteY5" fmla="*/ 2332513 h 3362335"/>
              <a:gd name="connsiteX6" fmla="*/ 1430955 w 1718731"/>
              <a:gd name="connsiteY6" fmla="*/ 0 h 336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731" h="3362335">
                <a:moveTo>
                  <a:pt x="1431667" y="386"/>
                </a:moveTo>
                <a:cubicBezTo>
                  <a:pt x="1604861" y="117394"/>
                  <a:pt x="1718731" y="315543"/>
                  <a:pt x="1718731" y="540289"/>
                </a:cubicBezTo>
                <a:lnTo>
                  <a:pt x="1718731" y="3144617"/>
                </a:lnTo>
                <a:cubicBezTo>
                  <a:pt x="1718731" y="3189566"/>
                  <a:pt x="1714176" y="3233451"/>
                  <a:pt x="1705503" y="3275837"/>
                </a:cubicBezTo>
                <a:lnTo>
                  <a:pt x="1678652" y="3362335"/>
                </a:lnTo>
                <a:lnTo>
                  <a:pt x="0" y="2332513"/>
                </a:lnTo>
                <a:lnTo>
                  <a:pt x="1430955" y="0"/>
                </a:lnTo>
                <a:close/>
              </a:path>
            </a:pathLst>
          </a:cu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9C5BD2E-1C44-4E2A-91BB-E1F225F88A76}"/>
              </a:ext>
            </a:extLst>
          </p:cNvPr>
          <p:cNvSpPr/>
          <p:nvPr/>
        </p:nvSpPr>
        <p:spPr>
          <a:xfrm>
            <a:off x="3742462" y="5043720"/>
            <a:ext cx="2301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B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seuig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85D3D7F-EB9F-461F-B45C-D91D05F91A5A}"/>
              </a:ext>
            </a:extLst>
          </p:cNvPr>
          <p:cNvSpPr txBox="1"/>
          <p:nvPr/>
        </p:nvSpPr>
        <p:spPr>
          <a:xfrm>
            <a:off x="639011" y="2442608"/>
            <a:ext cx="46014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uma descrição sobre você:</a:t>
            </a:r>
          </a:p>
          <a:p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45BB4528-68B5-4574-A3D8-ECD6717F5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328" y="1291060"/>
            <a:ext cx="5188554" cy="105840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9ED8F4D-57E1-4EF8-848E-EAAF91242227}"/>
              </a:ext>
            </a:extLst>
          </p:cNvPr>
          <p:cNvSpPr txBox="1"/>
          <p:nvPr/>
        </p:nvSpPr>
        <p:spPr>
          <a:xfrm>
            <a:off x="658978" y="1460330"/>
            <a:ext cx="481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faz acontecer?</a:t>
            </a:r>
          </a:p>
        </p:txBody>
      </p:sp>
    </p:spTree>
    <p:extLst>
      <p:ext uri="{BB962C8B-B14F-4D97-AF65-F5344CB8AC3E}">
        <p14:creationId xmlns:p14="http://schemas.microsoft.com/office/powerpoint/2010/main" val="8516521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1C7469E5-A85D-4E80-82AE-F384BC0D36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43" y="754491"/>
            <a:ext cx="3626697" cy="2417798"/>
          </a:xfrm>
          <a:prstGeom prst="roundRect">
            <a:avLst>
              <a:gd name="adj" fmla="val 27879"/>
            </a:avLst>
          </a:prstGeom>
        </p:spPr>
      </p:pic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CD015740-EBBE-473D-B61B-A3516B320D2E}"/>
              </a:ext>
            </a:extLst>
          </p:cNvPr>
          <p:cNvSpPr/>
          <p:nvPr/>
        </p:nvSpPr>
        <p:spPr>
          <a:xfrm rot="19708298">
            <a:off x="-568812" y="-314280"/>
            <a:ext cx="2571423" cy="1449614"/>
          </a:xfrm>
          <a:custGeom>
            <a:avLst/>
            <a:gdLst>
              <a:gd name="connsiteX0" fmla="*/ 889312 w 2571423"/>
              <a:gd name="connsiteY0" fmla="*/ 0 h 1449614"/>
              <a:gd name="connsiteX1" fmla="*/ 2571423 w 2571423"/>
              <a:gd name="connsiteY1" fmla="*/ 1031944 h 1449614"/>
              <a:gd name="connsiteX2" fmla="*/ 2565212 w 2571423"/>
              <a:gd name="connsiteY2" fmla="*/ 1051951 h 1449614"/>
              <a:gd name="connsiteX3" fmla="*/ 1965278 w 2571423"/>
              <a:gd name="connsiteY3" fmla="*/ 1449614 h 1449614"/>
              <a:gd name="connsiteX4" fmla="*/ 0 w 2571423"/>
              <a:gd name="connsiteY4" fmla="*/ 1449614 h 14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423" h="1449614">
                <a:moveTo>
                  <a:pt x="889312" y="0"/>
                </a:moveTo>
                <a:lnTo>
                  <a:pt x="2571423" y="1031944"/>
                </a:lnTo>
                <a:lnTo>
                  <a:pt x="2565212" y="1051951"/>
                </a:lnTo>
                <a:cubicBezTo>
                  <a:pt x="2466370" y="1285641"/>
                  <a:pt x="2234973" y="1449614"/>
                  <a:pt x="1965278" y="1449614"/>
                </a:cubicBezTo>
                <a:lnTo>
                  <a:pt x="0" y="1449614"/>
                </a:lnTo>
                <a:close/>
              </a:path>
            </a:pathLst>
          </a:cu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2861945-6369-42A0-8B52-E5A8035460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640" y="2973614"/>
            <a:ext cx="5614540" cy="3743027"/>
          </a:xfrm>
          <a:prstGeom prst="roundRect">
            <a:avLst>
              <a:gd name="adj" fmla="val 29258"/>
            </a:avLst>
          </a:prstGeom>
        </p:spPr>
      </p:pic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5FB856D0-253D-4B9C-A64B-DCACDD74D92A}"/>
              </a:ext>
            </a:extLst>
          </p:cNvPr>
          <p:cNvSpPr/>
          <p:nvPr/>
        </p:nvSpPr>
        <p:spPr>
          <a:xfrm rot="776382">
            <a:off x="11281976" y="3601538"/>
            <a:ext cx="1246828" cy="3439735"/>
          </a:xfrm>
          <a:custGeom>
            <a:avLst/>
            <a:gdLst>
              <a:gd name="connsiteX0" fmla="*/ 522335 w 1246828"/>
              <a:gd name="connsiteY0" fmla="*/ 0 h 3439735"/>
              <a:gd name="connsiteX1" fmla="*/ 1246828 w 1246828"/>
              <a:gd name="connsiteY1" fmla="*/ 3153264 h 3439735"/>
              <a:gd name="connsiteX2" fmla="*/ 0 w 1246828"/>
              <a:gd name="connsiteY2" fmla="*/ 3439735 h 3439735"/>
              <a:gd name="connsiteX3" fmla="*/ 0 w 1246828"/>
              <a:gd name="connsiteY3" fmla="*/ 804416 h 3439735"/>
              <a:gd name="connsiteX4" fmla="*/ 389316 w 1246828"/>
              <a:gd name="connsiteY4" fmla="*/ 72200 h 34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828" h="3439735">
                <a:moveTo>
                  <a:pt x="522335" y="0"/>
                </a:moveTo>
                <a:lnTo>
                  <a:pt x="1246828" y="3153264"/>
                </a:lnTo>
                <a:lnTo>
                  <a:pt x="0" y="3439735"/>
                </a:lnTo>
                <a:lnTo>
                  <a:pt x="0" y="804416"/>
                </a:lnTo>
                <a:cubicBezTo>
                  <a:pt x="0" y="499616"/>
                  <a:pt x="154430" y="230885"/>
                  <a:pt x="389316" y="72200"/>
                </a:cubicBezTo>
                <a:close/>
              </a:path>
            </a:pathLst>
          </a:custGeom>
          <a:solidFill>
            <a:srgbClr val="FFA70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EAF983-B0C3-40A9-AF2D-F872F9DA12E7}"/>
              </a:ext>
            </a:extLst>
          </p:cNvPr>
          <p:cNvSpPr txBox="1"/>
          <p:nvPr/>
        </p:nvSpPr>
        <p:spPr>
          <a:xfrm>
            <a:off x="6868842" y="2010922"/>
            <a:ext cx="443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 sobre o conceito da sua marca</a:t>
            </a:r>
          </a:p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forma como você desenvolve a comunicação e interação da sua página.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05D0C02-0463-4950-8386-35B63C613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3003" y="893070"/>
            <a:ext cx="5188554" cy="98615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6BB97F-354B-43A9-B39D-CEBF3D216C15}"/>
              </a:ext>
            </a:extLst>
          </p:cNvPr>
          <p:cNvSpPr txBox="1"/>
          <p:nvPr/>
        </p:nvSpPr>
        <p:spPr>
          <a:xfrm>
            <a:off x="6938009" y="1062984"/>
            <a:ext cx="481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Identidade Visual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350EBC3-FC28-428C-B824-126DA5CCB30C}"/>
              </a:ext>
            </a:extLst>
          </p:cNvPr>
          <p:cNvSpPr/>
          <p:nvPr/>
        </p:nvSpPr>
        <p:spPr>
          <a:xfrm>
            <a:off x="666561" y="3505613"/>
            <a:ext cx="24255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01 -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iinto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electronic typesetting, remaining essentially unchanged.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F608AF0-AEBA-481A-8127-4584E8B2E476}"/>
              </a:ext>
            </a:extLst>
          </p:cNvPr>
          <p:cNvSpPr/>
          <p:nvPr/>
        </p:nvSpPr>
        <p:spPr>
          <a:xfrm>
            <a:off x="3182780" y="3505613"/>
            <a:ext cx="24255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02 -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iinto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electronic typesetting, remaining essentially unchanged.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333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304A4A57-0793-4F86-94A2-5FE6DF89B95D}"/>
              </a:ext>
            </a:extLst>
          </p:cNvPr>
          <p:cNvSpPr/>
          <p:nvPr/>
        </p:nvSpPr>
        <p:spPr>
          <a:xfrm rot="776382">
            <a:off x="10583677" y="-98117"/>
            <a:ext cx="1995784" cy="3234300"/>
          </a:xfrm>
          <a:custGeom>
            <a:avLst/>
            <a:gdLst>
              <a:gd name="connsiteX0" fmla="*/ 0 w 1995784"/>
              <a:gd name="connsiteY0" fmla="*/ 287814 h 3234300"/>
              <a:gd name="connsiteX1" fmla="*/ 1252672 w 1995784"/>
              <a:gd name="connsiteY1" fmla="*/ 0 h 3234300"/>
              <a:gd name="connsiteX2" fmla="*/ 1995784 w 1995784"/>
              <a:gd name="connsiteY2" fmla="*/ 3234300 h 3234300"/>
              <a:gd name="connsiteX3" fmla="*/ 883023 w 1995784"/>
              <a:gd name="connsiteY3" fmla="*/ 3234300 h 3234300"/>
              <a:gd name="connsiteX4" fmla="*/ 0 w 1995784"/>
              <a:gd name="connsiteY4" fmla="*/ 2351277 h 323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784" h="3234300">
                <a:moveTo>
                  <a:pt x="0" y="287814"/>
                </a:moveTo>
                <a:lnTo>
                  <a:pt x="1252672" y="0"/>
                </a:lnTo>
                <a:lnTo>
                  <a:pt x="1995784" y="3234300"/>
                </a:lnTo>
                <a:lnTo>
                  <a:pt x="883023" y="3234300"/>
                </a:lnTo>
                <a:cubicBezTo>
                  <a:pt x="395343" y="3234300"/>
                  <a:pt x="0" y="2838957"/>
                  <a:pt x="0" y="2351277"/>
                </a:cubicBezTo>
                <a:close/>
              </a:path>
            </a:pathLst>
          </a:custGeom>
          <a:solidFill>
            <a:srgbClr val="FFA70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EB9FF18-84C3-4B48-A391-2FC3A4F781D3}"/>
              </a:ext>
            </a:extLst>
          </p:cNvPr>
          <p:cNvSpPr txBox="1"/>
          <p:nvPr/>
        </p:nvSpPr>
        <p:spPr>
          <a:xfrm>
            <a:off x="4589503" y="1825659"/>
            <a:ext cx="443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Exprima em números o engajamento</a:t>
            </a:r>
          </a:p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público com o seu perfil.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11E75AF-5A71-4636-9F65-0A2D9C056403}"/>
              </a:ext>
            </a:extLst>
          </p:cNvPr>
          <p:cNvSpPr txBox="1"/>
          <p:nvPr/>
        </p:nvSpPr>
        <p:spPr>
          <a:xfrm>
            <a:off x="5254571" y="5846964"/>
            <a:ext cx="310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X,x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 Taxa de </a:t>
            </a:r>
            <a:b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</a:t>
            </a:r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B98D5851-1A34-44D4-AF55-5CA06CB612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5225" y="5385536"/>
            <a:ext cx="338554" cy="338554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0E58CCA0-624B-4C7D-8E93-73FB29CDBAF1}"/>
              </a:ext>
            </a:extLst>
          </p:cNvPr>
          <p:cNvSpPr txBox="1"/>
          <p:nvPr/>
        </p:nvSpPr>
        <p:spPr>
          <a:xfrm>
            <a:off x="5270404" y="5385536"/>
            <a:ext cx="1645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40C98038-8878-4E76-A23A-004C5E21B8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433806" y="3973262"/>
            <a:ext cx="288225" cy="298554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3C450568-04EB-4E84-A586-A87CB6F87FF1}"/>
              </a:ext>
            </a:extLst>
          </p:cNvPr>
          <p:cNvSpPr txBox="1"/>
          <p:nvPr/>
        </p:nvSpPr>
        <p:spPr>
          <a:xfrm>
            <a:off x="7785324" y="3973262"/>
            <a:ext cx="138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Replies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37C7576-38A0-4621-AB51-80B3B49EF0D5}"/>
              </a:ext>
            </a:extLst>
          </p:cNvPr>
          <p:cNvSpPr txBox="1"/>
          <p:nvPr/>
        </p:nvSpPr>
        <p:spPr>
          <a:xfrm>
            <a:off x="7785324" y="4408221"/>
            <a:ext cx="1541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X,x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</a:t>
            </a:r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390C8769-6261-4DEA-98E4-0770487B3B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0394" y="4054683"/>
            <a:ext cx="248217" cy="248217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2AD51DC-D82C-4561-B089-FEC9C4960192}"/>
              </a:ext>
            </a:extLst>
          </p:cNvPr>
          <p:cNvSpPr txBox="1"/>
          <p:nvPr/>
        </p:nvSpPr>
        <p:spPr>
          <a:xfrm>
            <a:off x="5254572" y="4004665"/>
            <a:ext cx="170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XX,x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Curtidas</a:t>
            </a:r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0B869086-59E7-467F-AFDF-8B9B590A82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9367" y="2603052"/>
            <a:ext cx="534514" cy="534514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FDE6AB24-6843-439C-B4BC-E75B2DB1B1CB}"/>
              </a:ext>
            </a:extLst>
          </p:cNvPr>
          <p:cNvSpPr txBox="1"/>
          <p:nvPr/>
        </p:nvSpPr>
        <p:spPr>
          <a:xfrm>
            <a:off x="5193049" y="3177686"/>
            <a:ext cx="142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id="{47456A3F-E7C1-49D3-8CA0-1F3D476DF7A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0394" y="4482259"/>
            <a:ext cx="248217" cy="248217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A898016A-F416-43C9-998C-D2BAA29C0E81}"/>
              </a:ext>
            </a:extLst>
          </p:cNvPr>
          <p:cNvSpPr txBox="1"/>
          <p:nvPr/>
        </p:nvSpPr>
        <p:spPr>
          <a:xfrm>
            <a:off x="5254572" y="4462422"/>
            <a:ext cx="2044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XX,x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Comentários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D5E01A-4E40-4FE6-B099-310788C8CAEC}"/>
              </a:ext>
            </a:extLst>
          </p:cNvPr>
          <p:cNvSpPr txBox="1"/>
          <p:nvPr/>
        </p:nvSpPr>
        <p:spPr>
          <a:xfrm>
            <a:off x="5254572" y="4943642"/>
            <a:ext cx="2044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XX,x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Salvos</a:t>
            </a: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94E53098-4C42-4584-9B2E-AC296C7514C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13185" y="5006462"/>
            <a:ext cx="342634" cy="225472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80B532E4-0224-459D-B756-C4249F7EEFA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8268" y="5882621"/>
            <a:ext cx="292468" cy="292468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039EA850-3007-417A-966E-41B85E6354B2}"/>
              </a:ext>
            </a:extLst>
          </p:cNvPr>
          <p:cNvGrpSpPr/>
          <p:nvPr/>
        </p:nvGrpSpPr>
        <p:grpSpPr>
          <a:xfrm>
            <a:off x="7775890" y="2828568"/>
            <a:ext cx="813588" cy="54743"/>
            <a:chOff x="4224976" y="3318073"/>
            <a:chExt cx="813588" cy="54743"/>
          </a:xfrm>
        </p:grpSpPr>
        <p:sp>
          <p:nvSpPr>
            <p:cNvPr id="53" name="Retângulo Arredondado 13">
              <a:extLst>
                <a:ext uri="{FF2B5EF4-FFF2-40B4-BE49-F238E27FC236}">
                  <a16:creationId xmlns:a16="http://schemas.microsoft.com/office/drawing/2014/main" id="{F02DA8A0-2630-4DC4-A865-06A7B8240DE6}"/>
                </a:ext>
              </a:extLst>
            </p:cNvPr>
            <p:cNvSpPr/>
            <p:nvPr/>
          </p:nvSpPr>
          <p:spPr>
            <a:xfrm>
              <a:off x="4224976" y="3318073"/>
              <a:ext cx="239855" cy="54743"/>
            </a:xfrm>
            <a:prstGeom prst="roundRect">
              <a:avLst/>
            </a:prstGeom>
            <a:solidFill>
              <a:srgbClr val="043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Arredondado 43">
              <a:extLst>
                <a:ext uri="{FF2B5EF4-FFF2-40B4-BE49-F238E27FC236}">
                  <a16:creationId xmlns:a16="http://schemas.microsoft.com/office/drawing/2014/main" id="{E2E20D37-5B88-4A47-A28C-FF7F55AD75AF}"/>
                </a:ext>
              </a:extLst>
            </p:cNvPr>
            <p:cNvSpPr/>
            <p:nvPr/>
          </p:nvSpPr>
          <p:spPr>
            <a:xfrm>
              <a:off x="4514569" y="3318073"/>
              <a:ext cx="239855" cy="54743"/>
            </a:xfrm>
            <a:prstGeom prst="roundRect">
              <a:avLst/>
            </a:prstGeom>
            <a:solidFill>
              <a:srgbClr val="043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Arredondado 45">
              <a:extLst>
                <a:ext uri="{FF2B5EF4-FFF2-40B4-BE49-F238E27FC236}">
                  <a16:creationId xmlns:a16="http://schemas.microsoft.com/office/drawing/2014/main" id="{C897A07B-AD7A-4506-ABA5-28C687186C7B}"/>
                </a:ext>
              </a:extLst>
            </p:cNvPr>
            <p:cNvSpPr/>
            <p:nvPr/>
          </p:nvSpPr>
          <p:spPr>
            <a:xfrm>
              <a:off x="4798709" y="3318073"/>
              <a:ext cx="239855" cy="54743"/>
            </a:xfrm>
            <a:prstGeom prst="roundRect">
              <a:avLst/>
            </a:prstGeom>
            <a:noFill/>
            <a:ln>
              <a:solidFill>
                <a:srgbClr val="043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2E317FC0-835F-4ECD-BFEC-1A6330293146}"/>
              </a:ext>
            </a:extLst>
          </p:cNvPr>
          <p:cNvSpPr txBox="1"/>
          <p:nvPr/>
        </p:nvSpPr>
        <p:spPr>
          <a:xfrm>
            <a:off x="7432116" y="3177686"/>
            <a:ext cx="142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</a:p>
          <a:p>
            <a:pPr algn="ctr"/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áfico 56">
            <a:extLst>
              <a:ext uri="{FF2B5EF4-FFF2-40B4-BE49-F238E27FC236}">
                <a16:creationId xmlns:a16="http://schemas.microsoft.com/office/drawing/2014/main" id="{AA92E8FF-E394-4C68-8574-FCAF6BBC72E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30038" y="4411725"/>
            <a:ext cx="295760" cy="295760"/>
          </a:xfrm>
          <a:prstGeom prst="rect">
            <a:avLst/>
          </a:prstGeom>
        </p:spPr>
      </p:pic>
      <p:pic>
        <p:nvPicPr>
          <p:cNvPr id="58" name="Gráfico 57">
            <a:extLst>
              <a:ext uri="{FF2B5EF4-FFF2-40B4-BE49-F238E27FC236}">
                <a16:creationId xmlns:a16="http://schemas.microsoft.com/office/drawing/2014/main" id="{7D9AFB26-5007-49AA-9F45-711D8136857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08641" y="4892172"/>
            <a:ext cx="338554" cy="338554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603FA314-89D6-40D5-81F6-3280C65C6735}"/>
              </a:ext>
            </a:extLst>
          </p:cNvPr>
          <p:cNvSpPr txBox="1"/>
          <p:nvPr/>
        </p:nvSpPr>
        <p:spPr>
          <a:xfrm>
            <a:off x="7785324" y="4892172"/>
            <a:ext cx="1645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2C7657F-8525-4A30-8213-2543D363D26A}"/>
              </a:ext>
            </a:extLst>
          </p:cNvPr>
          <p:cNvSpPr txBox="1"/>
          <p:nvPr/>
        </p:nvSpPr>
        <p:spPr>
          <a:xfrm>
            <a:off x="7785324" y="5335460"/>
            <a:ext cx="310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X,x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 Taxa de </a:t>
            </a:r>
            <a:b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</a:t>
            </a:r>
          </a:p>
        </p:txBody>
      </p:sp>
      <p:pic>
        <p:nvPicPr>
          <p:cNvPr id="61" name="Gráfico 60">
            <a:extLst>
              <a:ext uri="{FF2B5EF4-FFF2-40B4-BE49-F238E27FC236}">
                <a16:creationId xmlns:a16="http://schemas.microsoft.com/office/drawing/2014/main" id="{CE67DA14-3EB9-4DAE-A7C7-8145280EE1E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31684" y="5371117"/>
            <a:ext cx="292468" cy="292468"/>
          </a:xfrm>
          <a:prstGeom prst="rect">
            <a:avLst/>
          </a:prstGeom>
        </p:spPr>
      </p:pic>
      <p:pic>
        <p:nvPicPr>
          <p:cNvPr id="63" name="Gráfico 62">
            <a:extLst>
              <a:ext uri="{FF2B5EF4-FFF2-40B4-BE49-F238E27FC236}">
                <a16:creationId xmlns:a16="http://schemas.microsoft.com/office/drawing/2014/main" id="{EEC4915A-345C-437E-BB18-CFB4EBE805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93485" y="1050836"/>
            <a:ext cx="4837133" cy="74090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66BC48A8-B9B0-4EE9-B6F1-2E7B277DFECB}"/>
              </a:ext>
            </a:extLst>
          </p:cNvPr>
          <p:cNvSpPr txBox="1"/>
          <p:nvPr/>
        </p:nvSpPr>
        <p:spPr>
          <a:xfrm>
            <a:off x="4770157" y="472394"/>
            <a:ext cx="481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A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ANALÍTICOS </a:t>
            </a:r>
            <a:br>
              <a:rPr lang="pt-BR" sz="3600" b="1" dirty="0">
                <a:solidFill>
                  <a:srgbClr val="FFA70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FFA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meu Instagram</a:t>
            </a: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21106BF1-B9B3-491B-983F-0C6318E9BFB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41862" y="6321703"/>
            <a:ext cx="2208868" cy="294219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A5134275-0FE7-4C2C-A3BD-AC4895C61A3C}"/>
              </a:ext>
            </a:extLst>
          </p:cNvPr>
          <p:cNvSpPr txBox="1"/>
          <p:nvPr/>
        </p:nvSpPr>
        <p:spPr>
          <a:xfrm>
            <a:off x="7328059" y="6330314"/>
            <a:ext cx="3109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A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dos últimos 21 dias*</a:t>
            </a:r>
            <a:endParaRPr lang="pt-BR" sz="1200" dirty="0">
              <a:solidFill>
                <a:srgbClr val="FFA7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2DDFA161-4088-2D42-8B0C-80CC41BB884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80481" y="758857"/>
            <a:ext cx="4858643" cy="5422431"/>
          </a:xfrm>
          <a:prstGeom prst="roundRect">
            <a:avLst>
              <a:gd name="adj" fmla="val 14035"/>
            </a:avLst>
          </a:prstGeom>
        </p:spPr>
      </p:pic>
    </p:spTree>
    <p:extLst>
      <p:ext uri="{BB962C8B-B14F-4D97-AF65-F5344CB8AC3E}">
        <p14:creationId xmlns:p14="http://schemas.microsoft.com/office/powerpoint/2010/main" val="10347276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8CC4240A-8E54-4A2C-9CC8-BF5AB7A5F5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BAF7284D-0B76-F341-8948-05A0DBD5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726" y="432668"/>
            <a:ext cx="4250777" cy="116669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4924FB35-C82B-EF49-8CC3-727F7026F496}"/>
              </a:ext>
            </a:extLst>
          </p:cNvPr>
          <p:cNvSpPr txBox="1"/>
          <p:nvPr/>
        </p:nvSpPr>
        <p:spPr>
          <a:xfrm>
            <a:off x="1016067" y="615320"/>
            <a:ext cx="481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ALVO</a:t>
            </a:r>
            <a:b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meu Instagram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8D1081F-6563-F245-BFC8-4CC5565CEAB9}"/>
              </a:ext>
            </a:extLst>
          </p:cNvPr>
          <p:cNvSpPr txBox="1"/>
          <p:nvPr/>
        </p:nvSpPr>
        <p:spPr>
          <a:xfrm>
            <a:off x="946901" y="1859093"/>
            <a:ext cx="352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gráficos demonstrativos para analisar a relação público </a:t>
            </a:r>
            <a:r>
              <a:rPr lang="pt-BR" sz="1600" dirty="0" err="1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1600" dirty="0">
                <a:solidFill>
                  <a:srgbClr val="012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produto.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CAE7235-2B8B-B34F-BB55-606A61D9E2F9}"/>
              </a:ext>
            </a:extLst>
          </p:cNvPr>
          <p:cNvGrpSpPr/>
          <p:nvPr/>
        </p:nvGrpSpPr>
        <p:grpSpPr>
          <a:xfrm>
            <a:off x="5725294" y="979814"/>
            <a:ext cx="2519482" cy="1199394"/>
            <a:chOff x="7070567" y="796924"/>
            <a:chExt cx="2519482" cy="1199394"/>
          </a:xfrm>
        </p:grpSpPr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CA5F824C-898A-6E4C-9F25-9D4BD2BF4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77222" y="1044722"/>
              <a:ext cx="644900" cy="644900"/>
            </a:xfrm>
            <a:prstGeom prst="rect">
              <a:avLst/>
            </a:prstGeom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5DCD01C-B41D-BA48-B36A-8C221C598B4A}"/>
                </a:ext>
              </a:extLst>
            </p:cNvPr>
            <p:cNvSpPr txBox="1"/>
            <p:nvPr/>
          </p:nvSpPr>
          <p:spPr>
            <a:xfrm>
              <a:off x="8111012" y="1033571"/>
              <a:ext cx="14336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XX.XXX</a:t>
              </a:r>
              <a:b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Seguidores</a:t>
              </a:r>
            </a:p>
          </p:txBody>
        </p:sp>
        <p:sp>
          <p:nvSpPr>
            <p:cNvPr id="3" name="Retângulo Arredondado 2">
              <a:extLst>
                <a:ext uri="{FF2B5EF4-FFF2-40B4-BE49-F238E27FC236}">
                  <a16:creationId xmlns:a16="http://schemas.microsoft.com/office/drawing/2014/main" id="{D21110D4-93A6-0149-A895-3761FB30F221}"/>
                </a:ext>
              </a:extLst>
            </p:cNvPr>
            <p:cNvSpPr/>
            <p:nvPr/>
          </p:nvSpPr>
          <p:spPr>
            <a:xfrm>
              <a:off x="7070567" y="796924"/>
              <a:ext cx="2519482" cy="1199394"/>
            </a:xfrm>
            <a:prstGeom prst="roundRect">
              <a:avLst>
                <a:gd name="adj" fmla="val 28066"/>
              </a:avLst>
            </a:prstGeom>
            <a:noFill/>
            <a:ln>
              <a:solidFill>
                <a:srgbClr val="043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3A6B11A-85F7-A74B-A92D-E7F10C6AD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203477"/>
              </p:ext>
            </p:extLst>
          </p:nvPr>
        </p:nvGraphicFramePr>
        <p:xfrm>
          <a:off x="946901" y="3391922"/>
          <a:ext cx="4810171" cy="251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95F8188-8879-3F4D-9318-46C68584381D}"/>
              </a:ext>
            </a:extLst>
          </p:cNvPr>
          <p:cNvSpPr/>
          <p:nvPr/>
        </p:nvSpPr>
        <p:spPr>
          <a:xfrm>
            <a:off x="800726" y="3207027"/>
            <a:ext cx="4924568" cy="2887812"/>
          </a:xfrm>
          <a:prstGeom prst="roundRect">
            <a:avLst>
              <a:gd name="adj" fmla="val 19695"/>
            </a:avLst>
          </a:prstGeom>
          <a:noFill/>
          <a:ln>
            <a:solidFill>
              <a:srgbClr val="043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Arredondado 31">
            <a:extLst>
              <a:ext uri="{FF2B5EF4-FFF2-40B4-BE49-F238E27FC236}">
                <a16:creationId xmlns:a16="http://schemas.microsoft.com/office/drawing/2014/main" id="{54E4B144-50B1-1049-9DED-9D92D1AAFA7E}"/>
              </a:ext>
            </a:extLst>
          </p:cNvPr>
          <p:cNvSpPr/>
          <p:nvPr/>
        </p:nvSpPr>
        <p:spPr>
          <a:xfrm>
            <a:off x="6069956" y="3207027"/>
            <a:ext cx="4924568" cy="2887812"/>
          </a:xfrm>
          <a:prstGeom prst="roundRect">
            <a:avLst>
              <a:gd name="adj" fmla="val 19695"/>
            </a:avLst>
          </a:prstGeom>
          <a:noFill/>
          <a:ln>
            <a:solidFill>
              <a:srgbClr val="043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0356A15B-5133-5245-920B-B315D95B24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6562" y="1033320"/>
            <a:ext cx="740797" cy="740797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A8D51DB8-E680-AE4D-9D78-746BA3807B3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7682" y="1137672"/>
            <a:ext cx="532092" cy="53209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EBB0C2D1-2337-D341-BD9A-B48CC84186A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46410" y="1129661"/>
            <a:ext cx="548114" cy="548114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95C661-6C6D-694E-AFF8-FE23B5A0844E}"/>
              </a:ext>
            </a:extLst>
          </p:cNvPr>
          <p:cNvSpPr txBox="1"/>
          <p:nvPr/>
        </p:nvSpPr>
        <p:spPr>
          <a:xfrm>
            <a:off x="8330995" y="1752928"/>
            <a:ext cx="1200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1CC94FE-E765-7947-9B12-886DF781F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04911"/>
              </p:ext>
            </p:extLst>
          </p:nvPr>
        </p:nvGraphicFramePr>
        <p:xfrm>
          <a:off x="6498430" y="3376123"/>
          <a:ext cx="4039531" cy="269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3" name="CaixaDeTexto 42">
            <a:extLst>
              <a:ext uri="{FF2B5EF4-FFF2-40B4-BE49-F238E27FC236}">
                <a16:creationId xmlns:a16="http://schemas.microsoft.com/office/drawing/2014/main" id="{F918F46E-F704-8849-85D9-771F0B981961}"/>
              </a:ext>
            </a:extLst>
          </p:cNvPr>
          <p:cNvSpPr txBox="1"/>
          <p:nvPr/>
        </p:nvSpPr>
        <p:spPr>
          <a:xfrm>
            <a:off x="9297359" y="1752928"/>
            <a:ext cx="1200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A09743E-9189-134C-B4DC-667A0518F240}"/>
              </a:ext>
            </a:extLst>
          </p:cNvPr>
          <p:cNvSpPr txBox="1"/>
          <p:nvPr/>
        </p:nvSpPr>
        <p:spPr>
          <a:xfrm>
            <a:off x="10120233" y="1752928"/>
            <a:ext cx="1200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4195621-01ED-F04C-99F9-0C50C32302A3}"/>
              </a:ext>
            </a:extLst>
          </p:cNvPr>
          <p:cNvSpPr/>
          <p:nvPr/>
        </p:nvSpPr>
        <p:spPr>
          <a:xfrm>
            <a:off x="7398410" y="6211669"/>
            <a:ext cx="3922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Brown"/>
              </a:rPr>
              <a:t>*Dados atualizados em XX/XX/2020</a:t>
            </a:r>
          </a:p>
          <a:p>
            <a:r>
              <a:rPr lang="pt-BR" sz="1200" dirty="0">
                <a:solidFill>
                  <a:srgbClr val="043F7A"/>
                </a:solidFill>
                <a:latin typeface="Brown"/>
              </a:rPr>
              <a:t>**Dados obtidos pela API oficial do </a:t>
            </a:r>
            <a:r>
              <a:rPr lang="pt-BR" sz="1200" dirty="0" err="1">
                <a:solidFill>
                  <a:srgbClr val="043F7A"/>
                </a:solidFill>
                <a:latin typeface="Brown"/>
              </a:rPr>
              <a:t>Facebook</a:t>
            </a:r>
            <a:r>
              <a:rPr lang="pt-BR" sz="1200" dirty="0">
                <a:solidFill>
                  <a:srgbClr val="043F7A"/>
                </a:solidFill>
                <a:latin typeface="Brown"/>
              </a:rPr>
              <a:t>/Instagram</a:t>
            </a:r>
            <a:endParaRPr lang="pt-BR" sz="1200" b="0" i="0" dirty="0">
              <a:solidFill>
                <a:srgbClr val="043F7A"/>
              </a:solidFill>
              <a:effectLst/>
              <a:latin typeface="Brown"/>
            </a:endParaRPr>
          </a:p>
        </p:txBody>
      </p:sp>
    </p:spTree>
    <p:extLst>
      <p:ext uri="{BB962C8B-B14F-4D97-AF65-F5344CB8AC3E}">
        <p14:creationId xmlns:p14="http://schemas.microsoft.com/office/powerpoint/2010/main" val="327718327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AADAB229-471C-1345-ABA0-0E0862780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0516" y="2149121"/>
            <a:ext cx="3107948" cy="3931662"/>
          </a:xfrm>
          <a:prstGeom prst="roundRect">
            <a:avLst>
              <a:gd name="adj" fmla="val 23643"/>
            </a:avLst>
          </a:prstGeom>
        </p:spPr>
      </p:pic>
      <p:sp>
        <p:nvSpPr>
          <p:cNvPr id="34" name="Retângulo: Cantos Arredondados 22">
            <a:extLst>
              <a:ext uri="{FF2B5EF4-FFF2-40B4-BE49-F238E27FC236}">
                <a16:creationId xmlns:a16="http://schemas.microsoft.com/office/drawing/2014/main" id="{826E483D-1C5C-D54A-A628-F2EB90C46C24}"/>
              </a:ext>
            </a:extLst>
          </p:cNvPr>
          <p:cNvSpPr/>
          <p:nvPr/>
        </p:nvSpPr>
        <p:spPr>
          <a:xfrm>
            <a:off x="8126184" y="2112466"/>
            <a:ext cx="3092280" cy="4004972"/>
          </a:xfrm>
          <a:prstGeom prst="roundRect">
            <a:avLst>
              <a:gd name="adj" fmla="val 24625"/>
            </a:avLst>
          </a:prstGeom>
          <a:solidFill>
            <a:srgbClr val="FFA7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EEF9C0FF-B0F7-E64D-B85B-1C1C4622F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544" y="2149121"/>
            <a:ext cx="3107948" cy="3931662"/>
          </a:xfrm>
          <a:prstGeom prst="roundRect">
            <a:avLst>
              <a:gd name="adj" fmla="val 23643"/>
            </a:avLst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8F9A80E7-5E0B-0A46-B74B-8C38AF566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061" y="565851"/>
            <a:ext cx="5331327" cy="74090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FFEA5D6-3BE1-4CFE-B2F7-40CE8898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73" y="2149121"/>
            <a:ext cx="3107948" cy="3931662"/>
          </a:xfrm>
          <a:prstGeom prst="roundRect">
            <a:avLst>
              <a:gd name="adj" fmla="val 23643"/>
            </a:avLst>
          </a:prstGeom>
        </p:spPr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4C69AE89-5BD3-430B-B12E-3DE6A518F180}"/>
              </a:ext>
            </a:extLst>
          </p:cNvPr>
          <p:cNvSpPr/>
          <p:nvPr/>
        </p:nvSpPr>
        <p:spPr>
          <a:xfrm>
            <a:off x="859841" y="2112466"/>
            <a:ext cx="3092280" cy="4004972"/>
          </a:xfrm>
          <a:prstGeom prst="roundRect">
            <a:avLst>
              <a:gd name="adj" fmla="val 24625"/>
            </a:avLst>
          </a:prstGeom>
          <a:solidFill>
            <a:srgbClr val="FFA7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CF1D4B-E652-4669-9771-F20658E2B30C}"/>
              </a:ext>
            </a:extLst>
          </p:cNvPr>
          <p:cNvSpPr txBox="1"/>
          <p:nvPr/>
        </p:nvSpPr>
        <p:spPr>
          <a:xfrm>
            <a:off x="859841" y="543620"/>
            <a:ext cx="533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Marcas que Confiam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6A09F9-DF22-4162-AA0E-D639A5F9013A}"/>
              </a:ext>
            </a:extLst>
          </p:cNvPr>
          <p:cNvSpPr txBox="1"/>
          <p:nvPr/>
        </p:nvSpPr>
        <p:spPr>
          <a:xfrm>
            <a:off x="901684" y="1358821"/>
            <a:ext cx="443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aqui as marcas com as quais você já desenvolveu parcerias.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2488C43-6FE2-4663-870D-0E9A0E918328}"/>
              </a:ext>
            </a:extLst>
          </p:cNvPr>
          <p:cNvSpPr/>
          <p:nvPr/>
        </p:nvSpPr>
        <p:spPr>
          <a:xfrm>
            <a:off x="1741271" y="5318810"/>
            <a:ext cx="1323296" cy="1339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 descr="Uma imagem contendo placar, luz&#10;&#10;Descrição gerada automaticamente">
            <a:extLst>
              <a:ext uri="{FF2B5EF4-FFF2-40B4-BE49-F238E27FC236}">
                <a16:creationId xmlns:a16="http://schemas.microsoft.com/office/drawing/2014/main" id="{CDC8F302-BD5B-48C2-985C-ED5AEDA152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975" y="5427987"/>
            <a:ext cx="1245334" cy="997194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CE8E39DD-F1A5-4902-9586-3503AAC0C342}"/>
              </a:ext>
            </a:extLst>
          </p:cNvPr>
          <p:cNvSpPr/>
          <p:nvPr/>
        </p:nvSpPr>
        <p:spPr>
          <a:xfrm>
            <a:off x="9127433" y="5318810"/>
            <a:ext cx="1323296" cy="1339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 descr="Uma imagem contendo relógio&#10;&#10;Descrição gerada automaticamente">
            <a:extLst>
              <a:ext uri="{FF2B5EF4-FFF2-40B4-BE49-F238E27FC236}">
                <a16:creationId xmlns:a16="http://schemas.microsoft.com/office/drawing/2014/main" id="{D62B3C12-F93F-4E64-8500-C4D6897ABC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293" y="5576389"/>
            <a:ext cx="982661" cy="957026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1A7E448A-DA9D-466F-98E8-A88DFC659AFE}"/>
              </a:ext>
            </a:extLst>
          </p:cNvPr>
          <p:cNvSpPr/>
          <p:nvPr/>
        </p:nvSpPr>
        <p:spPr>
          <a:xfrm>
            <a:off x="5434352" y="5318810"/>
            <a:ext cx="1323296" cy="1339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 descr="Uma imagem contendo texto, placar&#10;&#10;Descrição gerada automaticamente">
            <a:extLst>
              <a:ext uri="{FF2B5EF4-FFF2-40B4-BE49-F238E27FC236}">
                <a16:creationId xmlns:a16="http://schemas.microsoft.com/office/drawing/2014/main" id="{118728DF-B38F-48B8-9D40-9A19B702CC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37" y="5427987"/>
            <a:ext cx="1032071" cy="1062564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F0632706-098B-40A6-B8E4-A5D4DE1ABB3B}"/>
              </a:ext>
            </a:extLst>
          </p:cNvPr>
          <p:cNvSpPr/>
          <p:nvPr/>
        </p:nvSpPr>
        <p:spPr>
          <a:xfrm>
            <a:off x="8551045" y="3681142"/>
            <a:ext cx="247607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9720D7C-A222-46C3-A385-AD76CF4AEE59}"/>
              </a:ext>
            </a:extLst>
          </p:cNvPr>
          <p:cNvSpPr/>
          <p:nvPr/>
        </p:nvSpPr>
        <p:spPr>
          <a:xfrm>
            <a:off x="1279257" y="3795723"/>
            <a:ext cx="247607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: Cantos Arredondados 8">
            <a:extLst>
              <a:ext uri="{FF2B5EF4-FFF2-40B4-BE49-F238E27FC236}">
                <a16:creationId xmlns:a16="http://schemas.microsoft.com/office/drawing/2014/main" id="{1CE2AF79-4FDA-C047-9C7C-37742A3501CD}"/>
              </a:ext>
            </a:extLst>
          </p:cNvPr>
          <p:cNvSpPr/>
          <p:nvPr/>
        </p:nvSpPr>
        <p:spPr>
          <a:xfrm rot="8146336">
            <a:off x="-483438" y="428231"/>
            <a:ext cx="1009382" cy="1033525"/>
          </a:xfrm>
          <a:prstGeom prst="roundRect">
            <a:avLst/>
          </a:prstGeom>
          <a:solidFill>
            <a:srgbClr val="FFA70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516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>
            <a:extLst>
              <a:ext uri="{FF2B5EF4-FFF2-40B4-BE49-F238E27FC236}">
                <a16:creationId xmlns:a16="http://schemas.microsoft.com/office/drawing/2014/main" id="{8745E5CA-C599-4CE2-B34A-46D36034B9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729" y="932055"/>
            <a:ext cx="7805075" cy="5383792"/>
          </a:xfrm>
          <a:custGeom>
            <a:avLst/>
            <a:gdLst>
              <a:gd name="connsiteX0" fmla="*/ 1225009 w 6687112"/>
              <a:gd name="connsiteY0" fmla="*/ 0 h 5474899"/>
              <a:gd name="connsiteX1" fmla="*/ 6687112 w 6687112"/>
              <a:gd name="connsiteY1" fmla="*/ 0 h 5474899"/>
              <a:gd name="connsiteX2" fmla="*/ 6687112 w 6687112"/>
              <a:gd name="connsiteY2" fmla="*/ 5474899 h 5474899"/>
              <a:gd name="connsiteX3" fmla="*/ 1225009 w 6687112"/>
              <a:gd name="connsiteY3" fmla="*/ 5474899 h 5474899"/>
              <a:gd name="connsiteX4" fmla="*/ 0 w 6687112"/>
              <a:gd name="connsiteY4" fmla="*/ 4249890 h 5474899"/>
              <a:gd name="connsiteX5" fmla="*/ 0 w 6687112"/>
              <a:gd name="connsiteY5" fmla="*/ 1225009 h 5474899"/>
              <a:gd name="connsiteX6" fmla="*/ 1225009 w 6687112"/>
              <a:gd name="connsiteY6" fmla="*/ 0 h 547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7112" h="5474899">
                <a:moveTo>
                  <a:pt x="1225009" y="0"/>
                </a:moveTo>
                <a:lnTo>
                  <a:pt x="6687112" y="0"/>
                </a:lnTo>
                <a:lnTo>
                  <a:pt x="6687112" y="5474899"/>
                </a:lnTo>
                <a:lnTo>
                  <a:pt x="1225009" y="5474899"/>
                </a:lnTo>
                <a:cubicBezTo>
                  <a:pt x="548455" y="5474899"/>
                  <a:pt x="0" y="4926444"/>
                  <a:pt x="0" y="4249890"/>
                </a:cubicBezTo>
                <a:lnTo>
                  <a:pt x="0" y="1225009"/>
                </a:lnTo>
                <a:cubicBezTo>
                  <a:pt x="0" y="548455"/>
                  <a:pt x="548455" y="0"/>
                  <a:pt x="1225009" y="0"/>
                </a:cubicBezTo>
                <a:close/>
              </a:path>
            </a:pathLst>
          </a:custGeom>
        </p:spPr>
      </p:pic>
      <p:pic>
        <p:nvPicPr>
          <p:cNvPr id="52" name="Gráfico 51">
            <a:extLst>
              <a:ext uri="{FF2B5EF4-FFF2-40B4-BE49-F238E27FC236}">
                <a16:creationId xmlns:a16="http://schemas.microsoft.com/office/drawing/2014/main" id="{51682237-E12D-B241-A90B-8AAB854EE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939" y="1498895"/>
            <a:ext cx="5388061" cy="1349553"/>
          </a:xfrm>
          <a:prstGeom prst="rect">
            <a:avLst/>
          </a:prstGeom>
        </p:spPr>
      </p:pic>
      <p:sp>
        <p:nvSpPr>
          <p:cNvPr id="18" name="Retângulo: Cantos Arredondados 4">
            <a:extLst>
              <a:ext uri="{FF2B5EF4-FFF2-40B4-BE49-F238E27FC236}">
                <a16:creationId xmlns:a16="http://schemas.microsoft.com/office/drawing/2014/main" id="{392042AA-F523-C34E-AEAC-3B3EA5F9D1DB}"/>
              </a:ext>
            </a:extLst>
          </p:cNvPr>
          <p:cNvSpPr/>
          <p:nvPr/>
        </p:nvSpPr>
        <p:spPr>
          <a:xfrm rot="18955355">
            <a:off x="11267706" y="262085"/>
            <a:ext cx="6250287" cy="6333831"/>
          </a:xfrm>
          <a:prstGeom prst="roundRect">
            <a:avLst/>
          </a:prstGeom>
          <a:solidFill>
            <a:srgbClr val="FFA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0C2815D-BCF2-E843-94AB-CF92D33AADAF}"/>
              </a:ext>
            </a:extLst>
          </p:cNvPr>
          <p:cNvGrpSpPr/>
          <p:nvPr/>
        </p:nvGrpSpPr>
        <p:grpSpPr>
          <a:xfrm>
            <a:off x="1078501" y="4349835"/>
            <a:ext cx="3975066" cy="552827"/>
            <a:chOff x="6239435" y="4073926"/>
            <a:chExt cx="3975066" cy="552827"/>
          </a:xfrm>
        </p:grpSpPr>
        <p:sp>
          <p:nvSpPr>
            <p:cNvPr id="20" name="Retângulo: Cantos Arredondados 18">
              <a:extLst>
                <a:ext uri="{FF2B5EF4-FFF2-40B4-BE49-F238E27FC236}">
                  <a16:creationId xmlns:a16="http://schemas.microsoft.com/office/drawing/2014/main" id="{9644B20D-8F27-254D-9E28-503782872B7C}"/>
                </a:ext>
              </a:extLst>
            </p:cNvPr>
            <p:cNvSpPr/>
            <p:nvPr/>
          </p:nvSpPr>
          <p:spPr>
            <a:xfrm>
              <a:off x="6239435" y="4073926"/>
              <a:ext cx="3975066" cy="552827"/>
            </a:xfrm>
            <a:prstGeom prst="roundRect">
              <a:avLst>
                <a:gd name="adj" fmla="val 50000"/>
              </a:avLst>
            </a:prstGeom>
            <a:solidFill>
              <a:srgbClr val="004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A80C4C98-92EB-C543-8A63-45C51A5C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54422" y="4173665"/>
              <a:ext cx="340932" cy="340932"/>
            </a:xfrm>
            <a:prstGeom prst="rect">
              <a:avLst/>
            </a:prstGeom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6ADD9D9-FA51-B543-B4A0-7F0FD1D7B203}"/>
                </a:ext>
              </a:extLst>
            </p:cNvPr>
            <p:cNvSpPr txBox="1"/>
            <p:nvPr/>
          </p:nvSpPr>
          <p:spPr>
            <a:xfrm>
              <a:off x="7597680" y="4184357"/>
              <a:ext cx="2233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+5521 9999-9999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2469269-3ACD-CF4A-AE8D-D86A6CDC4C37}"/>
              </a:ext>
            </a:extLst>
          </p:cNvPr>
          <p:cNvGrpSpPr/>
          <p:nvPr/>
        </p:nvGrpSpPr>
        <p:grpSpPr>
          <a:xfrm>
            <a:off x="1078501" y="5751829"/>
            <a:ext cx="3975066" cy="552827"/>
            <a:chOff x="6239435" y="5475920"/>
            <a:chExt cx="3975066" cy="552827"/>
          </a:xfrm>
        </p:grpSpPr>
        <p:sp>
          <p:nvSpPr>
            <p:cNvPr id="24" name="Retângulo: Cantos Arredondados 26">
              <a:extLst>
                <a:ext uri="{FF2B5EF4-FFF2-40B4-BE49-F238E27FC236}">
                  <a16:creationId xmlns:a16="http://schemas.microsoft.com/office/drawing/2014/main" id="{B63FB845-0374-E24D-A42F-77C71FE9ACBA}"/>
                </a:ext>
              </a:extLst>
            </p:cNvPr>
            <p:cNvSpPr/>
            <p:nvPr/>
          </p:nvSpPr>
          <p:spPr>
            <a:xfrm>
              <a:off x="6239435" y="5475920"/>
              <a:ext cx="3975066" cy="552827"/>
            </a:xfrm>
            <a:prstGeom prst="roundRect">
              <a:avLst>
                <a:gd name="adj" fmla="val 50000"/>
              </a:avLst>
            </a:prstGeom>
            <a:solidFill>
              <a:srgbClr val="004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4B4EB00-5440-8141-B997-1EE54BE38C53}"/>
                </a:ext>
              </a:extLst>
            </p:cNvPr>
            <p:cNvSpPr txBox="1"/>
            <p:nvPr/>
          </p:nvSpPr>
          <p:spPr>
            <a:xfrm>
              <a:off x="6888770" y="5583056"/>
              <a:ext cx="2676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ENVIE UMA MENSAGEM</a:t>
              </a: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6B4E739-5535-0E4D-AF1F-8F1550AD7DFF}"/>
              </a:ext>
            </a:extLst>
          </p:cNvPr>
          <p:cNvSpPr txBox="1"/>
          <p:nvPr/>
        </p:nvSpPr>
        <p:spPr>
          <a:xfrm>
            <a:off x="1143512" y="1544907"/>
            <a:ext cx="5359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nos </a:t>
            </a:r>
            <a:b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 PARCEIROS?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0DFD173-E196-DE46-B1DF-9F38870DA621}"/>
              </a:ext>
            </a:extLst>
          </p:cNvPr>
          <p:cNvGrpSpPr/>
          <p:nvPr/>
        </p:nvGrpSpPr>
        <p:grpSpPr>
          <a:xfrm>
            <a:off x="1078502" y="3704909"/>
            <a:ext cx="3975066" cy="552827"/>
            <a:chOff x="6239436" y="3429000"/>
            <a:chExt cx="3975066" cy="552827"/>
          </a:xfrm>
        </p:grpSpPr>
        <p:sp>
          <p:nvSpPr>
            <p:cNvPr id="32" name="Retângulo: Cantos Arredondados 17">
              <a:extLst>
                <a:ext uri="{FF2B5EF4-FFF2-40B4-BE49-F238E27FC236}">
                  <a16:creationId xmlns:a16="http://schemas.microsoft.com/office/drawing/2014/main" id="{02DB6657-C393-FA4E-9C45-803ED174FFDF}"/>
                </a:ext>
              </a:extLst>
            </p:cNvPr>
            <p:cNvSpPr/>
            <p:nvPr/>
          </p:nvSpPr>
          <p:spPr>
            <a:xfrm>
              <a:off x="6239436" y="3429000"/>
              <a:ext cx="3975066" cy="552827"/>
            </a:xfrm>
            <a:prstGeom prst="roundRect">
              <a:avLst>
                <a:gd name="adj" fmla="val 50000"/>
              </a:avLst>
            </a:prstGeom>
            <a:solidFill>
              <a:srgbClr val="004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323F3BB4-8608-4B41-A642-FC2FA159AC0F}"/>
                </a:ext>
              </a:extLst>
            </p:cNvPr>
            <p:cNvSpPr txBox="1"/>
            <p:nvPr/>
          </p:nvSpPr>
          <p:spPr>
            <a:xfrm>
              <a:off x="7597680" y="3536136"/>
              <a:ext cx="1706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Seu_Nome</a:t>
              </a:r>
              <a:endPara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5F4DAFA9-E05E-B54A-A355-1A39FF854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50180" y="3531913"/>
              <a:ext cx="347000" cy="347000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784BA15-22D0-C54F-AA07-4393148F78F8}"/>
              </a:ext>
            </a:extLst>
          </p:cNvPr>
          <p:cNvGrpSpPr/>
          <p:nvPr/>
        </p:nvGrpSpPr>
        <p:grpSpPr>
          <a:xfrm>
            <a:off x="1078502" y="4994762"/>
            <a:ext cx="3975066" cy="552827"/>
            <a:chOff x="6239436" y="4718853"/>
            <a:chExt cx="3975066" cy="552827"/>
          </a:xfrm>
        </p:grpSpPr>
        <p:sp>
          <p:nvSpPr>
            <p:cNvPr id="44" name="Retângulo: Cantos Arredondados 19">
              <a:extLst>
                <a:ext uri="{FF2B5EF4-FFF2-40B4-BE49-F238E27FC236}">
                  <a16:creationId xmlns:a16="http://schemas.microsoft.com/office/drawing/2014/main" id="{3DEA8226-1352-5948-ABD1-7B1949BAC470}"/>
                </a:ext>
              </a:extLst>
            </p:cNvPr>
            <p:cNvSpPr/>
            <p:nvPr/>
          </p:nvSpPr>
          <p:spPr>
            <a:xfrm>
              <a:off x="6239436" y="4718853"/>
              <a:ext cx="3975066" cy="552827"/>
            </a:xfrm>
            <a:prstGeom prst="roundRect">
              <a:avLst>
                <a:gd name="adj" fmla="val 50000"/>
              </a:avLst>
            </a:prstGeom>
            <a:solidFill>
              <a:srgbClr val="004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id="{47B2A2B1-8B69-724C-BEBC-9692F821D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48354" y="4817694"/>
              <a:ext cx="353069" cy="353069"/>
            </a:xfrm>
            <a:prstGeom prst="rect">
              <a:avLst/>
            </a:prstGeom>
          </p:spPr>
        </p:pic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B750F418-2EF7-F841-A743-67DBB142EDEF}"/>
                </a:ext>
              </a:extLst>
            </p:cNvPr>
            <p:cNvSpPr txBox="1"/>
            <p:nvPr/>
          </p:nvSpPr>
          <p:spPr>
            <a:xfrm>
              <a:off x="7597680" y="4824092"/>
              <a:ext cx="1706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Seu_Nome</a:t>
              </a:r>
              <a:endPara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9A7CA94-0FF9-5242-8873-C4F4A3D6DC3C}"/>
              </a:ext>
            </a:extLst>
          </p:cNvPr>
          <p:cNvSpPr txBox="1"/>
          <p:nvPr/>
        </p:nvSpPr>
        <p:spPr>
          <a:xfrm>
            <a:off x="1164437" y="2901068"/>
            <a:ext cx="443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Deixe seus dados para que futuros</a:t>
            </a:r>
          </a:p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colaboradores entrem em contato.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243A43F3-8A84-954B-963C-E12716345FF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85" y="635083"/>
            <a:ext cx="2541549" cy="659572"/>
          </a:xfrm>
          <a:prstGeom prst="rect">
            <a:avLst/>
          </a:prstGeom>
        </p:spPr>
      </p:pic>
      <p:sp>
        <p:nvSpPr>
          <p:cNvPr id="53" name="Retângulo: Cantos Arredondados 8">
            <a:extLst>
              <a:ext uri="{FF2B5EF4-FFF2-40B4-BE49-F238E27FC236}">
                <a16:creationId xmlns:a16="http://schemas.microsoft.com/office/drawing/2014/main" id="{71E35365-7F3A-9648-87D8-2E338E1AC372}"/>
              </a:ext>
            </a:extLst>
          </p:cNvPr>
          <p:cNvSpPr/>
          <p:nvPr/>
        </p:nvSpPr>
        <p:spPr>
          <a:xfrm rot="8146336">
            <a:off x="-483438" y="428231"/>
            <a:ext cx="1009382" cy="1033525"/>
          </a:xfrm>
          <a:prstGeom prst="roundRect">
            <a:avLst/>
          </a:prstGeom>
          <a:solidFill>
            <a:srgbClr val="FFA70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981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613</Words>
  <Application>Microsoft Macintosh PowerPoint</Application>
  <PresentationFormat>Widescreen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Nova Light</vt:lpstr>
      <vt:lpstr>Brown</vt:lpstr>
      <vt:lpstr>Calibri</vt:lpstr>
      <vt:lpstr>Calibri Light</vt:lpstr>
      <vt:lpstr>Galano Grotesque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Dias Silva</dc:creator>
  <cp:lastModifiedBy>Diego Dias Silva</cp:lastModifiedBy>
  <cp:revision>44</cp:revision>
  <dcterms:created xsi:type="dcterms:W3CDTF">2020-02-19T15:01:15Z</dcterms:created>
  <dcterms:modified xsi:type="dcterms:W3CDTF">2020-03-01T21:49:27Z</dcterms:modified>
</cp:coreProperties>
</file>