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75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3" r:id="rId11"/>
    <p:sldId id="278" r:id="rId12"/>
    <p:sldId id="27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9F0"/>
    <a:srgbClr val="3EB1FB"/>
    <a:srgbClr val="012C71"/>
    <a:srgbClr val="FFD000"/>
    <a:srgbClr val="6FC8F0"/>
    <a:srgbClr val="043F7A"/>
    <a:srgbClr val="01B0F0"/>
    <a:srgbClr val="000000"/>
    <a:srgbClr val="4472C4"/>
    <a:srgbClr val="4B7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3" autoAdjust="0"/>
    <p:restoredTop sz="94603" autoAdjust="0"/>
  </p:normalViewPr>
  <p:slideViewPr>
    <p:cSldViewPr snapToGrid="0">
      <p:cViewPr>
        <p:scale>
          <a:sx n="90" d="100"/>
          <a:sy n="90" d="100"/>
        </p:scale>
        <p:origin x="157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en-US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</a:t>
            </a:r>
            <a:endParaRPr lang="en-US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064777106715332"/>
          <c:y val="3.0261836369246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D000"/>
            </a:solidFill>
            <a:ln>
              <a:noFill/>
            </a:ln>
            <a:effectLst>
              <a:softEdge rad="0"/>
            </a:effectLst>
          </c:spPr>
          <c:invertIfNegative val="0"/>
          <c:dLbls>
            <c:dLbl>
              <c:idx val="0"/>
              <c:layout>
                <c:manualLayout>
                  <c:x val="2.05474901574803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5D-E04F-800C-D22766A4AF98}"/>
                </c:ext>
              </c:extLst>
            </c:dLbl>
            <c:dLbl>
              <c:idx val="1"/>
              <c:layout>
                <c:manualLayout>
                  <c:x val="4.9224901574814611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5D-E04F-800C-D22766A4AF98}"/>
                </c:ext>
              </c:extLst>
            </c:dLbl>
            <c:dLbl>
              <c:idx val="2"/>
              <c:layout>
                <c:manualLayout>
                  <c:x val="2.05474901574803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5D-E04F-800C-D22766A4AF98}"/>
                </c:ext>
              </c:extLst>
            </c:dLbl>
            <c:dLbl>
              <c:idx val="3"/>
              <c:layout>
                <c:manualLayout>
                  <c:x val="1.14297490157481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5D-E04F-800C-D22766A4AF98}"/>
                </c:ext>
              </c:extLst>
            </c:dLbl>
            <c:dLbl>
              <c:idx val="4"/>
              <c:layout>
                <c:manualLayout>
                  <c:x val="1.14297490157481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5D-E04F-800C-D22766A4AF98}"/>
                </c:ext>
              </c:extLst>
            </c:dLbl>
            <c:dLbl>
              <c:idx val="5"/>
              <c:layout>
                <c:manualLayout>
                  <c:x val="6.7422490157480319E-3"/>
                  <c:y val="-2.148412549192168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5D-E04F-800C-D22766A4A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43F7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13-17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45-64</c:v>
                </c:pt>
                <c:pt idx="5">
                  <c:v>65+</c:v>
                </c:pt>
              </c:strCache>
            </c:strRef>
          </c:cat>
          <c:val>
            <c:numRef>
              <c:f>Planilha1!$B$2:$B$7</c:f>
              <c:numCache>
                <c:formatCode>0%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D-E04F-800C-D22766A4AF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42"/>
        <c:axId val="431279215"/>
        <c:axId val="344849439"/>
      </c:barChart>
      <c:catAx>
        <c:axId val="431279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344849439"/>
        <c:crosses val="autoZero"/>
        <c:auto val="1"/>
        <c:lblAlgn val="ctr"/>
        <c:lblOffset val="100"/>
        <c:noMultiLvlLbl val="0"/>
      </c:catAx>
      <c:valAx>
        <c:axId val="3448494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31279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Gênero</a:t>
            </a:r>
            <a:r>
              <a:rPr lang="en-US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</a:t>
            </a:r>
            <a:endParaRPr lang="en-US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Gênero da audiência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43F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7A-A947-A611-F2A70D792BC8}"/>
              </c:ext>
            </c:extLst>
          </c:dPt>
          <c:dPt>
            <c:idx val="1"/>
            <c:bubble3D val="0"/>
            <c:spPr>
              <a:solidFill>
                <a:srgbClr val="FFD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7A-A947-A611-F2A70D792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5.9734657315416072E-2"/>
                  <c:y val="-2.82953709961307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7A-A947-A611-F2A70D792BC8}"/>
                </c:ext>
              </c:extLst>
            </c:dLbl>
            <c:dLbl>
              <c:idx val="1"/>
              <c:layout>
                <c:manualLayout>
                  <c:x val="-8.1742162642148342E-2"/>
                  <c:y val="5.6590741992261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A-A947-A611-F2A70D792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43F7A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A-A947-A611-F2A70D792B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43F7A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1CAF2-6895-49FD-B025-7EE275F0221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5F53-4962-495C-8133-34B626606B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82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C5F53-4962-495C-8133-34B626606B6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76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8021-5BE8-4244-8725-F1CDE64B1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BA3A1-27C8-4919-88CB-A679CBE4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EAB9D6-FE38-4F7B-B2C3-5A1BE13C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F2649-A98F-4A0D-93C4-EF74C7A0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12364C-5F69-4C88-B244-36D58727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49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60E61-E4C0-40D3-B720-876DB4F1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EB8B76-AAE0-4EF7-9228-ADA424081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30F956-3003-4D03-A856-F3A0E3D1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89363-4AE7-480A-A9E9-F35CBA81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79DB00-2006-4BAE-A4D3-B5E6A11C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5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497A57-25E7-45DD-92EF-B080143E7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2F85BA-2AAE-4946-B573-260D331BA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DC624D-8D15-4DC4-82F0-91FBC544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09D505-3755-403F-BE2B-A0CA1ABB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68108C-095F-4DD1-A2FA-3CBF0EE0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81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237B1-F65E-41DD-91BA-D7B660BC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7FAC57-5EDE-4B8A-83B2-2FCA79A4C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8ADA4B-C8B2-49E6-9A24-A5A0FDAE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F378FE-FDD2-4171-BC40-C7ADF065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2A465-96D7-4759-9118-6E99A581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69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DB759-34D1-4665-B343-E005D0A2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EB3D69-F90F-4BC6-86D8-B15FBC47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5E05BE-5FCB-4846-894B-90CB8821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E2A669-18A5-498F-A529-56320AF0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413A77-0CBE-4BF7-9D49-EA88DDD6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66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9B98A-1CA7-4653-8A63-12BEF237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8663B0-78FE-4ED2-B297-982B71958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FACEC2-3920-4C68-BF29-5E682D211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C9242B-7F53-4886-87BF-ABA13B02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BDA78C-6A76-461D-9117-DAB13199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A0D1A0-C91E-42BB-A60A-CCF25699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1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EA503-908D-428D-89E2-D3D5CA85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E07126-18EE-48DA-8B1D-032E79202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6DEC90-5457-4062-8E69-C1D777C7C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18037E0-3E26-4BE1-BD63-C9135D538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A85347-C1B5-4296-8C24-394FB7B4A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A6A638-7F81-4C80-989B-027F81A8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320423-C140-404B-92B0-9BDB51C7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5222F7-D554-4EF3-BEBE-02B1490D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55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8ABE6-3B18-45C2-8DF5-5FB7EB3C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21348C-B0DC-46E6-A920-E0660F50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C32755B-FFCE-4B75-BDCB-93536BB7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18B4D7-501E-4447-A413-80A89C35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1F378F-30A2-41E3-8706-E333257F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EBC296-1003-4278-B1A6-87CFB3CB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E0359B-2204-49AF-8C2A-48F2E91A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38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FF393-A653-47A4-BBBA-D65F9AEF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C8F6D-5F97-4792-9869-C76CB2924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52E7E7-FAD7-4C19-925C-2CC40918B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95B88A-5905-4A46-B2B1-45CF779F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0EA72E-786D-48C5-B644-5638B40C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135A49-AE54-4AD3-8A16-89661466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15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DBB17-A6CE-41E7-934B-91C62D64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09471C4-A3A7-40B5-84B2-F9D1067F4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540E1F-D687-456F-AA69-B967A0201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BC84A2-52B9-442F-9557-55E064B9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EC4744-9421-453C-BA87-2334AE50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B76536-1404-4565-9015-B2244606A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32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8C1B5E-191B-44DB-9E7B-C76A5329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4E274D-0172-4C9B-B882-35E44BFF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076ED1-F506-4099-98AE-1C97CF3D7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3666-DEDD-490A-9BEB-0F326894B10C}" type="datetimeFigureOut">
              <a:rPr lang="pt-BR" smtClean="0"/>
              <a:t>26/02/2020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D6934-FD10-46B5-B9EC-8CAB91061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CBE35D-B1A2-4C42-8D0B-CD1E8E475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93A8E-6F94-439E-97BB-721C0CE0D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5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docs.google.com/forms/d/e/1FAIpQLSdoC32XvfJqMMlOGUkodJIQb6bAFGndWSz91WE30sdQFc2COA/viewform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mailto:contato@raiosdesign.com.br?subject=Workshop%20IN%20Company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page.co/jDr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raiosdesign.com.br/Workshop.html" TargetMode="External"/><Relationship Id="rId4" Type="http://schemas.openxmlformats.org/officeDocument/2006/relationships/hyperlink" Target="https://docs.google.com/forms/d/e/1FAIpQLSdoC32XvfJqMMlOGUkodJIQb6bAFGndWSz91WE30sdQFc2COA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3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image" Target="../media/image19.jpe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jpe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45.sv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.svg"/><Relationship Id="rId9" Type="http://schemas.openxmlformats.org/officeDocument/2006/relationships/image" Target="../media/image43.svg"/><Relationship Id="rId1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3.svg"/><Relationship Id="rId5" Type="http://schemas.openxmlformats.org/officeDocument/2006/relationships/image" Target="../media/image51.jpeg"/><Relationship Id="rId10" Type="http://schemas.openxmlformats.org/officeDocument/2006/relationships/image" Target="../media/image2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62.svg"/><Relationship Id="rId4" Type="http://schemas.openxmlformats.org/officeDocument/2006/relationships/image" Target="../media/image58.sv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>
            <a:extLst>
              <a:ext uri="{FF2B5EF4-FFF2-40B4-BE49-F238E27FC236}">
                <a16:creationId xmlns:a16="http://schemas.microsoft.com/office/drawing/2014/main" id="{AA2466A4-2EEA-C849-8C30-EF266F3ED9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Espaço Reservado para Conteúdo 4" descr="Uma imagem contendo pessoa, amarelo, segurando, olhando&#10;&#10;Descrição gerada automaticamente">
            <a:extLst>
              <a:ext uri="{FF2B5EF4-FFF2-40B4-BE49-F238E27FC236}">
                <a16:creationId xmlns:a16="http://schemas.microsoft.com/office/drawing/2014/main" id="{BBAAAD51-4271-43EE-9D02-9D852FE3F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316" y="205505"/>
            <a:ext cx="8545640" cy="6411010"/>
          </a:xfrm>
          <a:prstGeom prst="roundRect">
            <a:avLst>
              <a:gd name="adj" fmla="val 8103"/>
            </a:avLst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E0E345C-0BAE-4703-A3A2-B20A6AE77B67}"/>
              </a:ext>
            </a:extLst>
          </p:cNvPr>
          <p:cNvSpPr/>
          <p:nvPr/>
        </p:nvSpPr>
        <p:spPr>
          <a:xfrm rot="2515830">
            <a:off x="-1801733" y="-451084"/>
            <a:ext cx="7528935" cy="7752602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6E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829AA29E-C96B-9A4D-9200-D976432E2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79" y="3169371"/>
            <a:ext cx="5055672" cy="116669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BDDBAB-DC8D-43B7-A0C9-D3E0D75D6A77}"/>
              </a:ext>
            </a:extLst>
          </p:cNvPr>
          <p:cNvSpPr txBox="1"/>
          <p:nvPr/>
        </p:nvSpPr>
        <p:spPr>
          <a:xfrm>
            <a:off x="720333" y="456557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DoZeroAo</a:t>
            </a:r>
            <a:r>
              <a:rPr lang="pt-BR" sz="1600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Raio</a:t>
            </a:r>
            <a:endParaRPr lang="pt-BR" sz="1600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58B7B5B-BE9B-4916-BFE3-1A95E02151B6}"/>
              </a:ext>
            </a:extLst>
          </p:cNvPr>
          <p:cNvSpPr txBox="1"/>
          <p:nvPr/>
        </p:nvSpPr>
        <p:spPr>
          <a:xfrm>
            <a:off x="706045" y="1935387"/>
            <a:ext cx="664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pt-BR" sz="2000" spc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A0BF3A-12F8-4C53-BB59-137FA2B9681B}"/>
              </a:ext>
            </a:extLst>
          </p:cNvPr>
          <p:cNvSpPr txBox="1"/>
          <p:nvPr/>
        </p:nvSpPr>
        <p:spPr>
          <a:xfrm>
            <a:off x="706045" y="717383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Raios</a:t>
            </a:r>
            <a:r>
              <a:rPr lang="pt-BR" sz="1600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Apresentações</a:t>
            </a:r>
            <a:endParaRPr lang="pt-BR" sz="1600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54BA27-359A-4FA1-A8F0-1A0D85332F53}"/>
              </a:ext>
            </a:extLst>
          </p:cNvPr>
          <p:cNvSpPr txBox="1"/>
          <p:nvPr/>
        </p:nvSpPr>
        <p:spPr>
          <a:xfrm>
            <a:off x="653904" y="4140674"/>
            <a:ext cx="41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 Kit 2020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620622-5940-47E6-AD6F-7BCC7FDBA7D9}"/>
              </a:ext>
            </a:extLst>
          </p:cNvPr>
          <p:cNvSpPr txBox="1"/>
          <p:nvPr/>
        </p:nvSpPr>
        <p:spPr>
          <a:xfrm>
            <a:off x="611040" y="3041595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INFLUENCER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FE28437-2EC7-714A-95FB-40A19F3B06AF}"/>
              </a:ext>
            </a:extLst>
          </p:cNvPr>
          <p:cNvSpPr txBox="1"/>
          <p:nvPr/>
        </p:nvSpPr>
        <p:spPr>
          <a:xfrm>
            <a:off x="611040" y="2235474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9168E64F-4FD1-9949-A433-3AB9087C89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2027">
            <a:off x="4079590" y="2311989"/>
            <a:ext cx="812882" cy="812882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4F202F8B-C075-784C-9E40-6EB270D98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0" y="5560782"/>
            <a:ext cx="1970733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áfico 44">
            <a:extLst>
              <a:ext uri="{FF2B5EF4-FFF2-40B4-BE49-F238E27FC236}">
                <a16:creationId xmlns:a16="http://schemas.microsoft.com/office/drawing/2014/main" id="{1A89AB0A-0788-1743-91A3-1E524A5E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866" y="3381155"/>
            <a:ext cx="5065554" cy="1021026"/>
          </a:xfrm>
          <a:prstGeom prst="rect">
            <a:avLst/>
          </a:prstGeom>
        </p:spPr>
      </p:pic>
      <p:sp>
        <p:nvSpPr>
          <p:cNvPr id="22" name="Caixa de Texto 5">
            <a:extLst>
              <a:ext uri="{FF2B5EF4-FFF2-40B4-BE49-F238E27FC236}">
                <a16:creationId xmlns:a16="http://schemas.microsoft.com/office/drawing/2014/main" id="{37C8587F-DE50-49A7-AA63-76B3BA99ED14}"/>
              </a:ext>
            </a:extLst>
          </p:cNvPr>
          <p:cNvSpPr txBox="1"/>
          <p:nvPr/>
        </p:nvSpPr>
        <p:spPr>
          <a:xfrm>
            <a:off x="1290785" y="3018959"/>
            <a:ext cx="5706834" cy="8886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 ter a sua apresentação de </a:t>
            </a:r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 Kit EXCLUSIVA?</a:t>
            </a:r>
            <a:endParaRPr lang="pt-BR" sz="2800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6329E0F-48EE-4E82-9EB8-C9CEE6368812}"/>
              </a:ext>
            </a:extLst>
          </p:cNvPr>
          <p:cNvSpPr/>
          <p:nvPr/>
        </p:nvSpPr>
        <p:spPr>
          <a:xfrm rot="8146336">
            <a:off x="11650658" y="221361"/>
            <a:ext cx="977115" cy="1001465"/>
          </a:xfrm>
          <a:custGeom>
            <a:avLst/>
            <a:gdLst>
              <a:gd name="connsiteX0" fmla="*/ 17007 w 977115"/>
              <a:gd name="connsiteY0" fmla="*/ 952190 h 1001465"/>
              <a:gd name="connsiteX1" fmla="*/ 0 w 977115"/>
              <a:gd name="connsiteY1" fmla="*/ 926965 h 1001465"/>
              <a:gd name="connsiteX2" fmla="*/ 902307 w 977115"/>
              <a:gd name="connsiteY2" fmla="*/ 0 h 1001465"/>
              <a:gd name="connsiteX3" fmla="*/ 927841 w 977115"/>
              <a:gd name="connsiteY3" fmla="*/ 17215 h 1001465"/>
              <a:gd name="connsiteX4" fmla="*/ 977115 w 977115"/>
              <a:gd name="connsiteY4" fmla="*/ 136174 h 1001465"/>
              <a:gd name="connsiteX5" fmla="*/ 977115 w 977115"/>
              <a:gd name="connsiteY5" fmla="*/ 833231 h 1001465"/>
              <a:gd name="connsiteX6" fmla="*/ 808881 w 977115"/>
              <a:gd name="connsiteY6" fmla="*/ 1001465 h 1001465"/>
              <a:gd name="connsiteX7" fmla="*/ 135967 w 977115"/>
              <a:gd name="connsiteY7" fmla="*/ 1001465 h 1001465"/>
              <a:gd name="connsiteX8" fmla="*/ 17007 w 977115"/>
              <a:gd name="connsiteY8" fmla="*/ 952190 h 10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115" h="1001465">
                <a:moveTo>
                  <a:pt x="17007" y="952190"/>
                </a:moveTo>
                <a:lnTo>
                  <a:pt x="0" y="926965"/>
                </a:lnTo>
                <a:lnTo>
                  <a:pt x="902307" y="0"/>
                </a:lnTo>
                <a:lnTo>
                  <a:pt x="927841" y="17215"/>
                </a:lnTo>
                <a:cubicBezTo>
                  <a:pt x="958285" y="47659"/>
                  <a:pt x="977115" y="89717"/>
                  <a:pt x="977115" y="136174"/>
                </a:cubicBezTo>
                <a:lnTo>
                  <a:pt x="977115" y="833231"/>
                </a:lnTo>
                <a:cubicBezTo>
                  <a:pt x="977115" y="926144"/>
                  <a:pt x="901794" y="1001465"/>
                  <a:pt x="808881" y="1001465"/>
                </a:cubicBezTo>
                <a:lnTo>
                  <a:pt x="135967" y="1001465"/>
                </a:lnTo>
                <a:cubicBezTo>
                  <a:pt x="89510" y="1001465"/>
                  <a:pt x="47452" y="982635"/>
                  <a:pt x="17007" y="952190"/>
                </a:cubicBezTo>
                <a:close/>
              </a:path>
            </a:pathLst>
          </a:cu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D1E9AC-52DE-7543-929F-E230A3AF9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03" y="881639"/>
            <a:ext cx="3258880" cy="1832225"/>
          </a:xfrm>
          <a:prstGeom prst="rect">
            <a:avLst/>
          </a:prstGeom>
        </p:spPr>
      </p:pic>
      <p:sp>
        <p:nvSpPr>
          <p:cNvPr id="42" name="Retângulo: Cantos Arredondados 32">
            <a:extLst>
              <a:ext uri="{FF2B5EF4-FFF2-40B4-BE49-F238E27FC236}">
                <a16:creationId xmlns:a16="http://schemas.microsoft.com/office/drawing/2014/main" id="{BC451D00-BE56-EC40-8615-2D166AEEAA9D}"/>
              </a:ext>
            </a:extLst>
          </p:cNvPr>
          <p:cNvSpPr/>
          <p:nvPr/>
        </p:nvSpPr>
        <p:spPr>
          <a:xfrm rot="8146336">
            <a:off x="-1264413" y="-184647"/>
            <a:ext cx="2545229" cy="2606107"/>
          </a:xfrm>
          <a:prstGeom prst="roundRect">
            <a:avLst/>
          </a:prstGeom>
          <a:solidFill>
            <a:srgbClr val="6F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tângulo: Cantos Arredondados 4">
            <a:extLst>
              <a:ext uri="{FF2B5EF4-FFF2-40B4-BE49-F238E27FC236}">
                <a16:creationId xmlns:a16="http://schemas.microsoft.com/office/drawing/2014/main" id="{A6FCE29F-7E96-AF4C-9804-DFDB079CEC57}"/>
              </a:ext>
            </a:extLst>
          </p:cNvPr>
          <p:cNvSpPr/>
          <p:nvPr/>
        </p:nvSpPr>
        <p:spPr>
          <a:xfrm>
            <a:off x="1898618" y="4843741"/>
            <a:ext cx="4398845" cy="65616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Clique e Solicite Agora</a:t>
            </a:r>
          </a:p>
        </p:txBody>
      </p:sp>
      <p:sp>
        <p:nvSpPr>
          <p:cNvPr id="47" name="Retângulo 46">
            <a:hlinkClick r:id="rId5"/>
            <a:extLst>
              <a:ext uri="{FF2B5EF4-FFF2-40B4-BE49-F238E27FC236}">
                <a16:creationId xmlns:a16="http://schemas.microsoft.com/office/drawing/2014/main" id="{C16C4F6B-D4FF-6841-9CB5-B1C61685D8EC}"/>
              </a:ext>
            </a:extLst>
          </p:cNvPr>
          <p:cNvSpPr/>
          <p:nvPr/>
        </p:nvSpPr>
        <p:spPr>
          <a:xfrm>
            <a:off x="1435442" y="4211187"/>
            <a:ext cx="5250170" cy="1863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43F7A"/>
              </a:solidFill>
            </a:endParaRPr>
          </a:p>
        </p:txBody>
      </p:sp>
      <p:sp>
        <p:nvSpPr>
          <p:cNvPr id="48" name="Retângulo: Cantos Arredondados 5">
            <a:extLst>
              <a:ext uri="{FF2B5EF4-FFF2-40B4-BE49-F238E27FC236}">
                <a16:creationId xmlns:a16="http://schemas.microsoft.com/office/drawing/2014/main" id="{FF9F93DD-38B0-8E43-BF20-824E4AADA9EE}"/>
              </a:ext>
            </a:extLst>
          </p:cNvPr>
          <p:cNvSpPr/>
          <p:nvPr/>
        </p:nvSpPr>
        <p:spPr>
          <a:xfrm rot="13299727">
            <a:off x="8552929" y="-451083"/>
            <a:ext cx="7528935" cy="7752602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6E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9" name="Imagem 48" descr="Uma imagem contendo pessoa, mulher, vestindo, olhando&#10;&#10;Descrição gerada automaticamente">
            <a:extLst>
              <a:ext uri="{FF2B5EF4-FFF2-40B4-BE49-F238E27FC236}">
                <a16:creationId xmlns:a16="http://schemas.microsoft.com/office/drawing/2014/main" id="{1A337F7A-5D7E-FC45-AD29-2BFE6CFDC0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0679" y="341649"/>
            <a:ext cx="4071322" cy="3500058"/>
          </a:xfrm>
          <a:prstGeom prst="roundRect">
            <a:avLst>
              <a:gd name="adj" fmla="val 11742"/>
            </a:avLst>
          </a:prstGeom>
          <a:effectLst>
            <a:outerShdw blurRad="762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50" name="Imagem 49" descr="Uma imagem contendo pessoa, no interior, segurando, olhando&#10;&#10;Descrição gerada automaticamente">
            <a:extLst>
              <a:ext uri="{FF2B5EF4-FFF2-40B4-BE49-F238E27FC236}">
                <a16:creationId xmlns:a16="http://schemas.microsoft.com/office/drawing/2014/main" id="{A439C53D-D6D3-D64E-A0ED-6C6D3447DF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9552" y="4000327"/>
            <a:ext cx="2461209" cy="2475273"/>
          </a:xfrm>
          <a:prstGeom prst="roundRect">
            <a:avLst>
              <a:gd name="adj" fmla="val 12096"/>
            </a:avLst>
          </a:prstGeom>
          <a:effectLst>
            <a:outerShdw blurRad="762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51" name="Retângulo: Cantos Arredondados 32">
            <a:extLst>
              <a:ext uri="{FF2B5EF4-FFF2-40B4-BE49-F238E27FC236}">
                <a16:creationId xmlns:a16="http://schemas.microsoft.com/office/drawing/2014/main" id="{11901457-8AFB-3F4F-997B-3EB41A3BA273}"/>
              </a:ext>
            </a:extLst>
          </p:cNvPr>
          <p:cNvSpPr/>
          <p:nvPr/>
        </p:nvSpPr>
        <p:spPr>
          <a:xfrm rot="8146336">
            <a:off x="8051074" y="3011454"/>
            <a:ext cx="1461260" cy="1496211"/>
          </a:xfrm>
          <a:prstGeom prst="roundRect">
            <a:avLst/>
          </a:pr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18077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 de Texto 5">
            <a:extLst>
              <a:ext uri="{FF2B5EF4-FFF2-40B4-BE49-F238E27FC236}">
                <a16:creationId xmlns:a16="http://schemas.microsoft.com/office/drawing/2014/main" id="{37C8587F-DE50-49A7-AA63-76B3BA99ED14}"/>
              </a:ext>
            </a:extLst>
          </p:cNvPr>
          <p:cNvSpPr txBox="1"/>
          <p:nvPr/>
        </p:nvSpPr>
        <p:spPr>
          <a:xfrm>
            <a:off x="1410593" y="2051186"/>
            <a:ext cx="5706834" cy="17772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43F7A"/>
                </a:solidFill>
                <a:latin typeface="Helvetica" pitchFamily="2" charset="0"/>
              </a:rPr>
              <a:t>A Raios Apresentações é a agência de comunicação e design especializada em apresentações profissionais de impacto.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043F7A"/>
                </a:solidFill>
                <a:latin typeface="Helvetica" pitchFamily="2" charset="0"/>
              </a:rPr>
              <a:t>Ajudamos a líderes, empresas e palestrantes, com design, estratégias e técnicas visuais para uma apresentação de sucesso, que emocione seu público-alvo. </a:t>
            </a:r>
          </a:p>
        </p:txBody>
      </p:sp>
      <p:sp>
        <p:nvSpPr>
          <p:cNvPr id="23" name="Retângulo: Cantos Arredondados 4">
            <a:extLst>
              <a:ext uri="{FF2B5EF4-FFF2-40B4-BE49-F238E27FC236}">
                <a16:creationId xmlns:a16="http://schemas.microsoft.com/office/drawing/2014/main" id="{9800433C-59C9-438D-AA8C-290857F9F563}"/>
              </a:ext>
            </a:extLst>
          </p:cNvPr>
          <p:cNvSpPr/>
          <p:nvPr/>
        </p:nvSpPr>
        <p:spPr>
          <a:xfrm>
            <a:off x="842418" y="4319048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43F7A"/>
                </a:solidFill>
              </a:rPr>
              <a:t>FALE COM NOSSOS CONSULTORES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3E504CD-1CB8-45D7-9974-E3AAF5F9E9A9}"/>
              </a:ext>
            </a:extLst>
          </p:cNvPr>
          <p:cNvSpPr txBox="1"/>
          <p:nvPr/>
        </p:nvSpPr>
        <p:spPr>
          <a:xfrm>
            <a:off x="825944" y="3761566"/>
            <a:ext cx="268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  <a:t>Quer ter as suas </a:t>
            </a:r>
            <a:b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</a:b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apresentações de impacto?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ABB0B17-29CF-44A0-9079-431CCCEEEBE2}"/>
              </a:ext>
            </a:extLst>
          </p:cNvPr>
          <p:cNvSpPr txBox="1"/>
          <p:nvPr/>
        </p:nvSpPr>
        <p:spPr>
          <a:xfrm>
            <a:off x="825944" y="5243546"/>
            <a:ext cx="355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  <a:t>Quer participar do nosso Workshop: </a:t>
            </a: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Construindo Sua Apresentação de Impacto?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13347C1-5F42-433B-AAE6-C1A4687E72CA}"/>
              </a:ext>
            </a:extLst>
          </p:cNvPr>
          <p:cNvSpPr txBox="1"/>
          <p:nvPr/>
        </p:nvSpPr>
        <p:spPr>
          <a:xfrm>
            <a:off x="4551336" y="3761566"/>
            <a:ext cx="412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  <a:t>Quer levar Nosso Curso </a:t>
            </a:r>
            <a:b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</a:b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IN </a:t>
            </a:r>
            <a:r>
              <a:rPr lang="pt-BR" sz="1200" b="1" dirty="0" err="1">
                <a:solidFill>
                  <a:srgbClr val="043F7A"/>
                </a:solidFill>
                <a:latin typeface="Galano Grotesque" panose="00000500000000000000" pitchFamily="50" charset="0"/>
              </a:rPr>
              <a:t>Company</a:t>
            </a: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, para sua empresa?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80ECF0E-B3B9-4B6E-97D3-B0A4A9F2CB2E}"/>
              </a:ext>
            </a:extLst>
          </p:cNvPr>
          <p:cNvSpPr txBox="1"/>
          <p:nvPr/>
        </p:nvSpPr>
        <p:spPr>
          <a:xfrm>
            <a:off x="4412387" y="5243546"/>
            <a:ext cx="260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Galano Grotesque" panose="00000500000000000000" pitchFamily="50" charset="0"/>
              </a:rPr>
              <a:t>Quer aprender com outros </a:t>
            </a:r>
            <a:r>
              <a:rPr lang="pt-BR" sz="1200" b="1" dirty="0">
                <a:solidFill>
                  <a:srgbClr val="043F7A"/>
                </a:solidFill>
                <a:latin typeface="Galano Grotesque" panose="00000500000000000000" pitchFamily="50" charset="0"/>
              </a:rPr>
              <a:t>Materiais Gratuitos?</a:t>
            </a:r>
          </a:p>
        </p:txBody>
      </p:sp>
      <p:sp>
        <p:nvSpPr>
          <p:cNvPr id="28" name="Retângulo: Cantos Arredondados 21">
            <a:extLst>
              <a:ext uri="{FF2B5EF4-FFF2-40B4-BE49-F238E27FC236}">
                <a16:creationId xmlns:a16="http://schemas.microsoft.com/office/drawing/2014/main" id="{EC2D8470-6730-424E-9607-00C97D69ECB9}"/>
              </a:ext>
            </a:extLst>
          </p:cNvPr>
          <p:cNvSpPr/>
          <p:nvPr/>
        </p:nvSpPr>
        <p:spPr>
          <a:xfrm>
            <a:off x="842418" y="5866883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43F7A"/>
                </a:solidFill>
              </a:rPr>
              <a:t>GARANTA SUA VAGA!</a:t>
            </a:r>
          </a:p>
        </p:txBody>
      </p:sp>
      <p:sp>
        <p:nvSpPr>
          <p:cNvPr id="29" name="Retângulo: Cantos Arredondados 22">
            <a:extLst>
              <a:ext uri="{FF2B5EF4-FFF2-40B4-BE49-F238E27FC236}">
                <a16:creationId xmlns:a16="http://schemas.microsoft.com/office/drawing/2014/main" id="{FB75C404-C605-4DA3-A64E-C8F6041B5D79}"/>
              </a:ext>
            </a:extLst>
          </p:cNvPr>
          <p:cNvSpPr/>
          <p:nvPr/>
        </p:nvSpPr>
        <p:spPr>
          <a:xfrm>
            <a:off x="4412387" y="4319048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43F7A"/>
                </a:solidFill>
              </a:rPr>
              <a:t>SOLICITE PARA SUA EMPRESA</a:t>
            </a:r>
          </a:p>
        </p:txBody>
      </p:sp>
      <p:sp>
        <p:nvSpPr>
          <p:cNvPr id="30" name="Retângulo: Cantos Arredondados 23">
            <a:extLst>
              <a:ext uri="{FF2B5EF4-FFF2-40B4-BE49-F238E27FC236}">
                <a16:creationId xmlns:a16="http://schemas.microsoft.com/office/drawing/2014/main" id="{2CDFB0DD-0037-4159-8623-994B4C1C825B}"/>
              </a:ext>
            </a:extLst>
          </p:cNvPr>
          <p:cNvSpPr/>
          <p:nvPr/>
        </p:nvSpPr>
        <p:spPr>
          <a:xfrm>
            <a:off x="4412387" y="5866883"/>
            <a:ext cx="3001164" cy="447675"/>
          </a:xfrm>
          <a:prstGeom prst="roundRect">
            <a:avLst>
              <a:gd name="adj" fmla="val 50000"/>
            </a:avLst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43F7A"/>
                </a:solidFill>
              </a:rPr>
              <a:t>BAIXE NOSSOS MATERIAIS</a:t>
            </a:r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6329E0F-48EE-4E82-9EB8-C9CEE6368812}"/>
              </a:ext>
            </a:extLst>
          </p:cNvPr>
          <p:cNvSpPr/>
          <p:nvPr/>
        </p:nvSpPr>
        <p:spPr>
          <a:xfrm rot="8146336">
            <a:off x="11650658" y="221361"/>
            <a:ext cx="977115" cy="1001465"/>
          </a:xfrm>
          <a:custGeom>
            <a:avLst/>
            <a:gdLst>
              <a:gd name="connsiteX0" fmla="*/ 17007 w 977115"/>
              <a:gd name="connsiteY0" fmla="*/ 952190 h 1001465"/>
              <a:gd name="connsiteX1" fmla="*/ 0 w 977115"/>
              <a:gd name="connsiteY1" fmla="*/ 926965 h 1001465"/>
              <a:gd name="connsiteX2" fmla="*/ 902307 w 977115"/>
              <a:gd name="connsiteY2" fmla="*/ 0 h 1001465"/>
              <a:gd name="connsiteX3" fmla="*/ 927841 w 977115"/>
              <a:gd name="connsiteY3" fmla="*/ 17215 h 1001465"/>
              <a:gd name="connsiteX4" fmla="*/ 977115 w 977115"/>
              <a:gd name="connsiteY4" fmla="*/ 136174 h 1001465"/>
              <a:gd name="connsiteX5" fmla="*/ 977115 w 977115"/>
              <a:gd name="connsiteY5" fmla="*/ 833231 h 1001465"/>
              <a:gd name="connsiteX6" fmla="*/ 808881 w 977115"/>
              <a:gd name="connsiteY6" fmla="*/ 1001465 h 1001465"/>
              <a:gd name="connsiteX7" fmla="*/ 135967 w 977115"/>
              <a:gd name="connsiteY7" fmla="*/ 1001465 h 1001465"/>
              <a:gd name="connsiteX8" fmla="*/ 17007 w 977115"/>
              <a:gd name="connsiteY8" fmla="*/ 952190 h 10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115" h="1001465">
                <a:moveTo>
                  <a:pt x="17007" y="952190"/>
                </a:moveTo>
                <a:lnTo>
                  <a:pt x="0" y="926965"/>
                </a:lnTo>
                <a:lnTo>
                  <a:pt x="902307" y="0"/>
                </a:lnTo>
                <a:lnTo>
                  <a:pt x="927841" y="17215"/>
                </a:lnTo>
                <a:cubicBezTo>
                  <a:pt x="958285" y="47659"/>
                  <a:pt x="977115" y="89717"/>
                  <a:pt x="977115" y="136174"/>
                </a:cubicBezTo>
                <a:lnTo>
                  <a:pt x="977115" y="833231"/>
                </a:lnTo>
                <a:cubicBezTo>
                  <a:pt x="977115" y="926144"/>
                  <a:pt x="901794" y="1001465"/>
                  <a:pt x="808881" y="1001465"/>
                </a:cubicBezTo>
                <a:lnTo>
                  <a:pt x="135967" y="1001465"/>
                </a:lnTo>
                <a:cubicBezTo>
                  <a:pt x="89510" y="1001465"/>
                  <a:pt x="47452" y="982635"/>
                  <a:pt x="17007" y="952190"/>
                </a:cubicBezTo>
                <a:close/>
              </a:path>
            </a:pathLst>
          </a:cu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tângulo 31">
            <a:hlinkClick r:id="rId2"/>
            <a:extLst>
              <a:ext uri="{FF2B5EF4-FFF2-40B4-BE49-F238E27FC236}">
                <a16:creationId xmlns:a16="http://schemas.microsoft.com/office/drawing/2014/main" id="{E2D4A382-6886-473D-96C3-61F56ED11457}"/>
              </a:ext>
            </a:extLst>
          </p:cNvPr>
          <p:cNvSpPr/>
          <p:nvPr/>
        </p:nvSpPr>
        <p:spPr>
          <a:xfrm>
            <a:off x="4106833" y="5041987"/>
            <a:ext cx="3811797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43F7A"/>
              </a:solidFill>
            </a:endParaRPr>
          </a:p>
        </p:txBody>
      </p:sp>
      <p:sp>
        <p:nvSpPr>
          <p:cNvPr id="33" name="Retângulo 32">
            <a:hlinkClick r:id="rId3"/>
            <a:extLst>
              <a:ext uri="{FF2B5EF4-FFF2-40B4-BE49-F238E27FC236}">
                <a16:creationId xmlns:a16="http://schemas.microsoft.com/office/drawing/2014/main" id="{F485A172-E027-4BAA-910A-E863D5AFD438}"/>
              </a:ext>
            </a:extLst>
          </p:cNvPr>
          <p:cNvSpPr/>
          <p:nvPr/>
        </p:nvSpPr>
        <p:spPr>
          <a:xfrm>
            <a:off x="4106833" y="3506019"/>
            <a:ext cx="3818148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43F7A"/>
              </a:solidFill>
            </a:endParaRPr>
          </a:p>
        </p:txBody>
      </p:sp>
      <p:sp>
        <p:nvSpPr>
          <p:cNvPr id="34" name="Retângulo 33">
            <a:hlinkClick r:id="rId4"/>
            <a:extLst>
              <a:ext uri="{FF2B5EF4-FFF2-40B4-BE49-F238E27FC236}">
                <a16:creationId xmlns:a16="http://schemas.microsoft.com/office/drawing/2014/main" id="{5DB05878-8C51-4200-BBB8-4C29667F65C2}"/>
              </a:ext>
            </a:extLst>
          </p:cNvPr>
          <p:cNvSpPr/>
          <p:nvPr/>
        </p:nvSpPr>
        <p:spPr>
          <a:xfrm>
            <a:off x="614241" y="3530006"/>
            <a:ext cx="3555219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43F7A"/>
              </a:solidFill>
            </a:endParaRPr>
          </a:p>
        </p:txBody>
      </p:sp>
      <p:sp>
        <p:nvSpPr>
          <p:cNvPr id="37" name="Retângulo 36">
            <a:hlinkClick r:id="rId5"/>
            <a:extLst>
              <a:ext uri="{FF2B5EF4-FFF2-40B4-BE49-F238E27FC236}">
                <a16:creationId xmlns:a16="http://schemas.microsoft.com/office/drawing/2014/main" id="{19EEC6A2-6041-4A82-9E17-4F4F4ABB678F}"/>
              </a:ext>
            </a:extLst>
          </p:cNvPr>
          <p:cNvSpPr/>
          <p:nvPr/>
        </p:nvSpPr>
        <p:spPr>
          <a:xfrm>
            <a:off x="678150" y="5042305"/>
            <a:ext cx="3555219" cy="143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3F7A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D1E9AC-52DE-7543-929F-E230A3AF9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65" y="533918"/>
            <a:ext cx="2488634" cy="1399173"/>
          </a:xfrm>
          <a:prstGeom prst="rect">
            <a:avLst/>
          </a:prstGeom>
        </p:spPr>
      </p:pic>
      <p:sp>
        <p:nvSpPr>
          <p:cNvPr id="38" name="Retângulo: Cantos Arredondados 5">
            <a:extLst>
              <a:ext uri="{FF2B5EF4-FFF2-40B4-BE49-F238E27FC236}">
                <a16:creationId xmlns:a16="http://schemas.microsoft.com/office/drawing/2014/main" id="{1127C209-7026-A64E-9341-8F6A25F0B5C6}"/>
              </a:ext>
            </a:extLst>
          </p:cNvPr>
          <p:cNvSpPr/>
          <p:nvPr/>
        </p:nvSpPr>
        <p:spPr>
          <a:xfrm rot="13299727">
            <a:off x="8552929" y="-451083"/>
            <a:ext cx="7528935" cy="7752602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6E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0" name="Imagem 39" descr="Uma imagem contendo pessoa, mulher, vestindo, olhando&#10;&#10;Descrição gerada automaticamente">
            <a:extLst>
              <a:ext uri="{FF2B5EF4-FFF2-40B4-BE49-F238E27FC236}">
                <a16:creationId xmlns:a16="http://schemas.microsoft.com/office/drawing/2014/main" id="{56D930B3-37AC-C946-974A-9F37624061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0679" y="341649"/>
            <a:ext cx="4071322" cy="3500058"/>
          </a:xfrm>
          <a:prstGeom prst="roundRect">
            <a:avLst>
              <a:gd name="adj" fmla="val 11742"/>
            </a:avLst>
          </a:prstGeom>
          <a:effectLst>
            <a:outerShdw blurRad="762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41" name="Imagem 40" descr="Uma imagem contendo pessoa, no interior, segurando, olhando&#10;&#10;Descrição gerada automaticamente">
            <a:extLst>
              <a:ext uri="{FF2B5EF4-FFF2-40B4-BE49-F238E27FC236}">
                <a16:creationId xmlns:a16="http://schemas.microsoft.com/office/drawing/2014/main" id="{49810B2A-CF06-F64B-B117-5AF8086FB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9552" y="4000327"/>
            <a:ext cx="2461209" cy="2475273"/>
          </a:xfrm>
          <a:prstGeom prst="roundRect">
            <a:avLst>
              <a:gd name="adj" fmla="val 12096"/>
            </a:avLst>
          </a:prstGeom>
          <a:effectLst>
            <a:outerShdw blurRad="762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39" name="Retângulo: Cantos Arredondados 32">
            <a:extLst>
              <a:ext uri="{FF2B5EF4-FFF2-40B4-BE49-F238E27FC236}">
                <a16:creationId xmlns:a16="http://schemas.microsoft.com/office/drawing/2014/main" id="{4FFA470E-707F-E348-AB71-FED73E1325A1}"/>
              </a:ext>
            </a:extLst>
          </p:cNvPr>
          <p:cNvSpPr/>
          <p:nvPr/>
        </p:nvSpPr>
        <p:spPr>
          <a:xfrm rot="8146336">
            <a:off x="8051074" y="3011454"/>
            <a:ext cx="1461260" cy="1496211"/>
          </a:xfrm>
          <a:prstGeom prst="roundRect">
            <a:avLst/>
          </a:pr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tângulo: Cantos Arredondados 32">
            <a:extLst>
              <a:ext uri="{FF2B5EF4-FFF2-40B4-BE49-F238E27FC236}">
                <a16:creationId xmlns:a16="http://schemas.microsoft.com/office/drawing/2014/main" id="{BC451D00-BE56-EC40-8615-2D166AEEAA9D}"/>
              </a:ext>
            </a:extLst>
          </p:cNvPr>
          <p:cNvSpPr/>
          <p:nvPr/>
        </p:nvSpPr>
        <p:spPr>
          <a:xfrm rot="8146336">
            <a:off x="-1264413" y="-184647"/>
            <a:ext cx="2545229" cy="2606107"/>
          </a:xfrm>
          <a:prstGeom prst="roundRect">
            <a:avLst/>
          </a:prstGeom>
          <a:solidFill>
            <a:srgbClr val="6F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>
            <a:extLst>
              <a:ext uri="{FF2B5EF4-FFF2-40B4-BE49-F238E27FC236}">
                <a16:creationId xmlns:a16="http://schemas.microsoft.com/office/drawing/2014/main" id="{AA2466A4-2EEA-C849-8C30-EF266F3ED9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Espaço Reservado para Conteúdo 4" descr="Uma imagem contendo pessoa, amarelo, segurando, olhando&#10;&#10;Descrição gerada automaticamente">
            <a:extLst>
              <a:ext uri="{FF2B5EF4-FFF2-40B4-BE49-F238E27FC236}">
                <a16:creationId xmlns:a16="http://schemas.microsoft.com/office/drawing/2014/main" id="{BBAAAD51-4271-43EE-9D02-9D852FE3F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316" y="205505"/>
            <a:ext cx="8545640" cy="6411010"/>
          </a:xfrm>
          <a:prstGeom prst="roundRect">
            <a:avLst>
              <a:gd name="adj" fmla="val 8103"/>
            </a:avLst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E0E345C-0BAE-4703-A3A2-B20A6AE77B67}"/>
              </a:ext>
            </a:extLst>
          </p:cNvPr>
          <p:cNvSpPr/>
          <p:nvPr/>
        </p:nvSpPr>
        <p:spPr>
          <a:xfrm rot="2515830">
            <a:off x="-1801733" y="-451084"/>
            <a:ext cx="7528935" cy="7752602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6E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829AA29E-C96B-9A4D-9200-D976432E2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79" y="3169371"/>
            <a:ext cx="5055672" cy="116669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BDDBAB-DC8D-43B7-A0C9-D3E0D75D6A77}"/>
              </a:ext>
            </a:extLst>
          </p:cNvPr>
          <p:cNvSpPr txBox="1"/>
          <p:nvPr/>
        </p:nvSpPr>
        <p:spPr>
          <a:xfrm>
            <a:off x="720333" y="456557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DoZeroAo</a:t>
            </a:r>
            <a:r>
              <a:rPr lang="pt-BR" sz="1600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Raio</a:t>
            </a:r>
            <a:endParaRPr lang="pt-BR" sz="1600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58B7B5B-BE9B-4916-BFE3-1A95E02151B6}"/>
              </a:ext>
            </a:extLst>
          </p:cNvPr>
          <p:cNvSpPr txBox="1"/>
          <p:nvPr/>
        </p:nvSpPr>
        <p:spPr>
          <a:xfrm>
            <a:off x="706045" y="1935387"/>
            <a:ext cx="664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pt-BR" sz="2000" spc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A0BF3A-12F8-4C53-BB59-137FA2B9681B}"/>
              </a:ext>
            </a:extLst>
          </p:cNvPr>
          <p:cNvSpPr txBox="1"/>
          <p:nvPr/>
        </p:nvSpPr>
        <p:spPr>
          <a:xfrm>
            <a:off x="706045" y="717383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Raios</a:t>
            </a:r>
            <a:r>
              <a:rPr lang="pt-BR" sz="1600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Apresentações</a:t>
            </a:r>
            <a:endParaRPr lang="pt-BR" sz="1600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54BA27-359A-4FA1-A8F0-1A0D85332F53}"/>
              </a:ext>
            </a:extLst>
          </p:cNvPr>
          <p:cNvSpPr txBox="1"/>
          <p:nvPr/>
        </p:nvSpPr>
        <p:spPr>
          <a:xfrm>
            <a:off x="653904" y="4140674"/>
            <a:ext cx="41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 Kit 2020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620622-5940-47E6-AD6F-7BCC7FDBA7D9}"/>
              </a:ext>
            </a:extLst>
          </p:cNvPr>
          <p:cNvSpPr txBox="1"/>
          <p:nvPr/>
        </p:nvSpPr>
        <p:spPr>
          <a:xfrm>
            <a:off x="611040" y="3041595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INFLUENCER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FE28437-2EC7-714A-95FB-40A19F3B06AF}"/>
              </a:ext>
            </a:extLst>
          </p:cNvPr>
          <p:cNvSpPr txBox="1"/>
          <p:nvPr/>
        </p:nvSpPr>
        <p:spPr>
          <a:xfrm>
            <a:off x="611040" y="2235474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9168E64F-4FD1-9949-A433-3AB9087C89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2027">
            <a:off x="4079590" y="2311989"/>
            <a:ext cx="812882" cy="81288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B8C654C-F7FA-084B-AE94-6D29BB6D1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0" y="5560782"/>
            <a:ext cx="1970733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7185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>
            <a:extLst>
              <a:ext uri="{FF2B5EF4-FFF2-40B4-BE49-F238E27FC236}">
                <a16:creationId xmlns:a16="http://schemas.microsoft.com/office/drawing/2014/main" id="{AA2466A4-2EEA-C849-8C30-EF266F3ED9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Espaço Reservado para Conteúdo 4" descr="Uma imagem contendo pessoa, amarelo, segurando, olhando&#10;&#10;Descrição gerada automaticamente">
            <a:extLst>
              <a:ext uri="{FF2B5EF4-FFF2-40B4-BE49-F238E27FC236}">
                <a16:creationId xmlns:a16="http://schemas.microsoft.com/office/drawing/2014/main" id="{BBAAAD51-4271-43EE-9D02-9D852FE3F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316" y="205505"/>
            <a:ext cx="8545640" cy="6411010"/>
          </a:xfrm>
          <a:prstGeom prst="roundRect">
            <a:avLst>
              <a:gd name="adj" fmla="val 8103"/>
            </a:avLst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E0E345C-0BAE-4703-A3A2-B20A6AE77B67}"/>
              </a:ext>
            </a:extLst>
          </p:cNvPr>
          <p:cNvSpPr/>
          <p:nvPr/>
        </p:nvSpPr>
        <p:spPr>
          <a:xfrm rot="2515830">
            <a:off x="-1801733" y="-451084"/>
            <a:ext cx="7528935" cy="7752602"/>
          </a:xfrm>
          <a:custGeom>
            <a:avLst/>
            <a:gdLst>
              <a:gd name="connsiteX0" fmla="*/ 0 w 12188389"/>
              <a:gd name="connsiteY0" fmla="*/ 1401014 h 8405917"/>
              <a:gd name="connsiteX1" fmla="*/ 1401014 w 12188389"/>
              <a:gd name="connsiteY1" fmla="*/ 0 h 8405917"/>
              <a:gd name="connsiteX2" fmla="*/ 10787375 w 12188389"/>
              <a:gd name="connsiteY2" fmla="*/ 0 h 8405917"/>
              <a:gd name="connsiteX3" fmla="*/ 12188389 w 12188389"/>
              <a:gd name="connsiteY3" fmla="*/ 1401014 h 8405917"/>
              <a:gd name="connsiteX4" fmla="*/ 12188389 w 12188389"/>
              <a:gd name="connsiteY4" fmla="*/ 7004903 h 8405917"/>
              <a:gd name="connsiteX5" fmla="*/ 10787375 w 12188389"/>
              <a:gd name="connsiteY5" fmla="*/ 8405917 h 8405917"/>
              <a:gd name="connsiteX6" fmla="*/ 1401014 w 12188389"/>
              <a:gd name="connsiteY6" fmla="*/ 8405917 h 8405917"/>
              <a:gd name="connsiteX7" fmla="*/ 0 w 12188389"/>
              <a:gd name="connsiteY7" fmla="*/ 7004903 h 8405917"/>
              <a:gd name="connsiteX8" fmla="*/ 0 w 12188389"/>
              <a:gd name="connsiteY8" fmla="*/ 1401014 h 8405917"/>
              <a:gd name="connsiteX0" fmla="*/ 0 w 12188389"/>
              <a:gd name="connsiteY0" fmla="*/ 1401824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0 w 12188389"/>
              <a:gd name="connsiteY8" fmla="*/ 1401824 h 8406727"/>
              <a:gd name="connsiteX0" fmla="*/ 4361022 w 12188389"/>
              <a:gd name="connsiteY0" fmla="*/ 3431991 h 8406727"/>
              <a:gd name="connsiteX1" fmla="*/ 7228624 w 12188389"/>
              <a:gd name="connsiteY1" fmla="*/ 0 h 8406727"/>
              <a:gd name="connsiteX2" fmla="*/ 10787375 w 12188389"/>
              <a:gd name="connsiteY2" fmla="*/ 810 h 8406727"/>
              <a:gd name="connsiteX3" fmla="*/ 12188389 w 12188389"/>
              <a:gd name="connsiteY3" fmla="*/ 1401824 h 8406727"/>
              <a:gd name="connsiteX4" fmla="*/ 12188389 w 12188389"/>
              <a:gd name="connsiteY4" fmla="*/ 7005713 h 8406727"/>
              <a:gd name="connsiteX5" fmla="*/ 10787375 w 12188389"/>
              <a:gd name="connsiteY5" fmla="*/ 8406727 h 8406727"/>
              <a:gd name="connsiteX6" fmla="*/ 1401014 w 12188389"/>
              <a:gd name="connsiteY6" fmla="*/ 8406727 h 8406727"/>
              <a:gd name="connsiteX7" fmla="*/ 0 w 12188389"/>
              <a:gd name="connsiteY7" fmla="*/ 7005713 h 8406727"/>
              <a:gd name="connsiteX8" fmla="*/ 4361022 w 12188389"/>
              <a:gd name="connsiteY8" fmla="*/ 3431991 h 8406727"/>
              <a:gd name="connsiteX0" fmla="*/ 3023655 w 10851022"/>
              <a:gd name="connsiteY0" fmla="*/ 3431991 h 8406727"/>
              <a:gd name="connsiteX1" fmla="*/ 5891257 w 10851022"/>
              <a:gd name="connsiteY1" fmla="*/ 0 h 8406727"/>
              <a:gd name="connsiteX2" fmla="*/ 9450008 w 10851022"/>
              <a:gd name="connsiteY2" fmla="*/ 810 h 8406727"/>
              <a:gd name="connsiteX3" fmla="*/ 10851022 w 10851022"/>
              <a:gd name="connsiteY3" fmla="*/ 1401824 h 8406727"/>
              <a:gd name="connsiteX4" fmla="*/ 10851022 w 10851022"/>
              <a:gd name="connsiteY4" fmla="*/ 7005713 h 8406727"/>
              <a:gd name="connsiteX5" fmla="*/ 9450008 w 10851022"/>
              <a:gd name="connsiteY5" fmla="*/ 8406727 h 8406727"/>
              <a:gd name="connsiteX6" fmla="*/ 63647 w 10851022"/>
              <a:gd name="connsiteY6" fmla="*/ 8406727 h 8406727"/>
              <a:gd name="connsiteX7" fmla="*/ 5826612 w 10851022"/>
              <a:gd name="connsiteY7" fmla="*/ 5844213 h 8406727"/>
              <a:gd name="connsiteX8" fmla="*/ 3023655 w 10851022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7367 w 7827367"/>
              <a:gd name="connsiteY4" fmla="*/ 7005713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8406727"/>
              <a:gd name="connsiteX1" fmla="*/ 2867602 w 7827367"/>
              <a:gd name="connsiteY1" fmla="*/ 0 h 8406727"/>
              <a:gd name="connsiteX2" fmla="*/ 6426353 w 7827367"/>
              <a:gd name="connsiteY2" fmla="*/ 810 h 8406727"/>
              <a:gd name="connsiteX3" fmla="*/ 7827367 w 7827367"/>
              <a:gd name="connsiteY3" fmla="*/ 1401824 h 8406727"/>
              <a:gd name="connsiteX4" fmla="*/ 7821606 w 7827367"/>
              <a:gd name="connsiteY4" fmla="*/ 5196494 h 8406727"/>
              <a:gd name="connsiteX5" fmla="*/ 6426353 w 7827367"/>
              <a:gd name="connsiteY5" fmla="*/ 8406727 h 8406727"/>
              <a:gd name="connsiteX6" fmla="*/ 4793447 w 7827367"/>
              <a:gd name="connsiteY6" fmla="*/ 7548373 h 8406727"/>
              <a:gd name="connsiteX7" fmla="*/ 2802957 w 7827367"/>
              <a:gd name="connsiteY7" fmla="*/ 5844213 h 8406727"/>
              <a:gd name="connsiteX8" fmla="*/ 0 w 7827367"/>
              <a:gd name="connsiteY8" fmla="*/ 3431991 h 8406727"/>
              <a:gd name="connsiteX0" fmla="*/ 0 w 7827367"/>
              <a:gd name="connsiteY0" fmla="*/ 3431991 h 7548373"/>
              <a:gd name="connsiteX1" fmla="*/ 2867602 w 7827367"/>
              <a:gd name="connsiteY1" fmla="*/ 0 h 7548373"/>
              <a:gd name="connsiteX2" fmla="*/ 6426353 w 7827367"/>
              <a:gd name="connsiteY2" fmla="*/ 810 h 7548373"/>
              <a:gd name="connsiteX3" fmla="*/ 7827367 w 7827367"/>
              <a:gd name="connsiteY3" fmla="*/ 1401824 h 7548373"/>
              <a:gd name="connsiteX4" fmla="*/ 7821606 w 7827367"/>
              <a:gd name="connsiteY4" fmla="*/ 5196494 h 7548373"/>
              <a:gd name="connsiteX5" fmla="*/ 5846293 w 7827367"/>
              <a:gd name="connsiteY5" fmla="*/ 6957272 h 7548373"/>
              <a:gd name="connsiteX6" fmla="*/ 4793447 w 7827367"/>
              <a:gd name="connsiteY6" fmla="*/ 7548373 h 7548373"/>
              <a:gd name="connsiteX7" fmla="*/ 2802957 w 7827367"/>
              <a:gd name="connsiteY7" fmla="*/ 5844213 h 7548373"/>
              <a:gd name="connsiteX8" fmla="*/ 0 w 7827367"/>
              <a:gd name="connsiteY8" fmla="*/ 3431991 h 7548373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87172"/>
              <a:gd name="connsiteX1" fmla="*/ 2867602 w 7827367"/>
              <a:gd name="connsiteY1" fmla="*/ 0 h 7787172"/>
              <a:gd name="connsiteX2" fmla="*/ 6426353 w 7827367"/>
              <a:gd name="connsiteY2" fmla="*/ 810 h 7787172"/>
              <a:gd name="connsiteX3" fmla="*/ 7827367 w 7827367"/>
              <a:gd name="connsiteY3" fmla="*/ 1401824 h 7787172"/>
              <a:gd name="connsiteX4" fmla="*/ 7821606 w 7827367"/>
              <a:gd name="connsiteY4" fmla="*/ 5196494 h 7787172"/>
              <a:gd name="connsiteX5" fmla="*/ 5030948 w 7827367"/>
              <a:gd name="connsiteY5" fmla="*/ 7787172 h 7787172"/>
              <a:gd name="connsiteX6" fmla="*/ 4793447 w 7827367"/>
              <a:gd name="connsiteY6" fmla="*/ 7548373 h 7787172"/>
              <a:gd name="connsiteX7" fmla="*/ 2802957 w 7827367"/>
              <a:gd name="connsiteY7" fmla="*/ 5844213 h 7787172"/>
              <a:gd name="connsiteX8" fmla="*/ 0 w 7827367"/>
              <a:gd name="connsiteY8" fmla="*/ 3431991 h 7787172"/>
              <a:gd name="connsiteX0" fmla="*/ 0 w 7827367"/>
              <a:gd name="connsiteY0" fmla="*/ 3431991 h 7740683"/>
              <a:gd name="connsiteX1" fmla="*/ 2867602 w 7827367"/>
              <a:gd name="connsiteY1" fmla="*/ 0 h 7740683"/>
              <a:gd name="connsiteX2" fmla="*/ 6426353 w 7827367"/>
              <a:gd name="connsiteY2" fmla="*/ 810 h 7740683"/>
              <a:gd name="connsiteX3" fmla="*/ 7827367 w 7827367"/>
              <a:gd name="connsiteY3" fmla="*/ 1401824 h 7740683"/>
              <a:gd name="connsiteX4" fmla="*/ 7821606 w 7827367"/>
              <a:gd name="connsiteY4" fmla="*/ 5196494 h 7740683"/>
              <a:gd name="connsiteX5" fmla="*/ 4930662 w 7827367"/>
              <a:gd name="connsiteY5" fmla="*/ 7740683 h 7740683"/>
              <a:gd name="connsiteX6" fmla="*/ 4793447 w 7827367"/>
              <a:gd name="connsiteY6" fmla="*/ 7548373 h 7740683"/>
              <a:gd name="connsiteX7" fmla="*/ 2802957 w 7827367"/>
              <a:gd name="connsiteY7" fmla="*/ 5844213 h 7740683"/>
              <a:gd name="connsiteX8" fmla="*/ 0 w 7827367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2802957 w 7852991"/>
              <a:gd name="connsiteY7" fmla="*/ 5844213 h 7740683"/>
              <a:gd name="connsiteX8" fmla="*/ 0 w 7852991"/>
              <a:gd name="connsiteY8" fmla="*/ 3431991 h 7740683"/>
              <a:gd name="connsiteX0" fmla="*/ 0 w 7852991"/>
              <a:gd name="connsiteY0" fmla="*/ 3431991 h 7740683"/>
              <a:gd name="connsiteX1" fmla="*/ 2867602 w 7852991"/>
              <a:gd name="connsiteY1" fmla="*/ 0 h 7740683"/>
              <a:gd name="connsiteX2" fmla="*/ 6426353 w 7852991"/>
              <a:gd name="connsiteY2" fmla="*/ 810 h 7740683"/>
              <a:gd name="connsiteX3" fmla="*/ 7827367 w 7852991"/>
              <a:gd name="connsiteY3" fmla="*/ 1401824 h 7740683"/>
              <a:gd name="connsiteX4" fmla="*/ 7852901 w 7852991"/>
              <a:gd name="connsiteY4" fmla="*/ 5187896 h 7740683"/>
              <a:gd name="connsiteX5" fmla="*/ 4930662 w 7852991"/>
              <a:gd name="connsiteY5" fmla="*/ 7740683 h 7740683"/>
              <a:gd name="connsiteX6" fmla="*/ 4793447 w 7852991"/>
              <a:gd name="connsiteY6" fmla="*/ 7548373 h 7740683"/>
              <a:gd name="connsiteX7" fmla="*/ 0 w 7852991"/>
              <a:gd name="connsiteY7" fmla="*/ 3431991 h 7740683"/>
              <a:gd name="connsiteX0" fmla="*/ 0 w 7088339"/>
              <a:gd name="connsiteY0" fmla="*/ 2589096 h 7740683"/>
              <a:gd name="connsiteX1" fmla="*/ 2102950 w 7088339"/>
              <a:gd name="connsiteY1" fmla="*/ 0 h 7740683"/>
              <a:gd name="connsiteX2" fmla="*/ 5661701 w 7088339"/>
              <a:gd name="connsiteY2" fmla="*/ 810 h 7740683"/>
              <a:gd name="connsiteX3" fmla="*/ 7062715 w 7088339"/>
              <a:gd name="connsiteY3" fmla="*/ 1401824 h 7740683"/>
              <a:gd name="connsiteX4" fmla="*/ 7088249 w 7088339"/>
              <a:gd name="connsiteY4" fmla="*/ 5187896 h 7740683"/>
              <a:gd name="connsiteX5" fmla="*/ 4166010 w 7088339"/>
              <a:gd name="connsiteY5" fmla="*/ 7740683 h 7740683"/>
              <a:gd name="connsiteX6" fmla="*/ 4028795 w 7088339"/>
              <a:gd name="connsiteY6" fmla="*/ 7548373 h 7740683"/>
              <a:gd name="connsiteX7" fmla="*/ 0 w 7088339"/>
              <a:gd name="connsiteY7" fmla="*/ 25890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9296 h 7740683"/>
              <a:gd name="connsiteX1" fmla="*/ 2529181 w 7514570"/>
              <a:gd name="connsiteY1" fmla="*/ 0 h 7740683"/>
              <a:gd name="connsiteX2" fmla="*/ 6087932 w 7514570"/>
              <a:gd name="connsiteY2" fmla="*/ 810 h 7740683"/>
              <a:gd name="connsiteX3" fmla="*/ 7488946 w 7514570"/>
              <a:gd name="connsiteY3" fmla="*/ 1401824 h 7740683"/>
              <a:gd name="connsiteX4" fmla="*/ 7514480 w 7514570"/>
              <a:gd name="connsiteY4" fmla="*/ 5187896 h 7740683"/>
              <a:gd name="connsiteX5" fmla="*/ 4592241 w 7514570"/>
              <a:gd name="connsiteY5" fmla="*/ 7740683 h 7740683"/>
              <a:gd name="connsiteX6" fmla="*/ 4455026 w 7514570"/>
              <a:gd name="connsiteY6" fmla="*/ 7548373 h 7740683"/>
              <a:gd name="connsiteX7" fmla="*/ 0 w 7514570"/>
              <a:gd name="connsiteY7" fmla="*/ 2679296 h 774068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14570"/>
              <a:gd name="connsiteY0" fmla="*/ 2678486 h 7739873"/>
              <a:gd name="connsiteX1" fmla="*/ 2898125 w 7514570"/>
              <a:gd name="connsiteY1" fmla="*/ 18974 h 7739873"/>
              <a:gd name="connsiteX2" fmla="*/ 6087932 w 7514570"/>
              <a:gd name="connsiteY2" fmla="*/ 0 h 7739873"/>
              <a:gd name="connsiteX3" fmla="*/ 7488946 w 7514570"/>
              <a:gd name="connsiteY3" fmla="*/ 1401014 h 7739873"/>
              <a:gd name="connsiteX4" fmla="*/ 7514480 w 7514570"/>
              <a:gd name="connsiteY4" fmla="*/ 5187086 h 7739873"/>
              <a:gd name="connsiteX5" fmla="*/ 4592241 w 7514570"/>
              <a:gd name="connsiteY5" fmla="*/ 7739873 h 7739873"/>
              <a:gd name="connsiteX6" fmla="*/ 4455026 w 7514570"/>
              <a:gd name="connsiteY6" fmla="*/ 7547563 h 7739873"/>
              <a:gd name="connsiteX7" fmla="*/ 0 w 7514570"/>
              <a:gd name="connsiteY7" fmla="*/ 2678486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3008 w 7539453"/>
              <a:gd name="connsiteY1" fmla="*/ 18974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44529 w 7539453"/>
              <a:gd name="connsiteY1" fmla="*/ 20128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79909 w 7539453"/>
              <a:gd name="connsiteY6" fmla="*/ 7547563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4460093 w 7539453"/>
              <a:gd name="connsiteY6" fmla="*/ 7539756 h 7739873"/>
              <a:gd name="connsiteX7" fmla="*/ 0 w 7539453"/>
              <a:gd name="connsiteY7" fmla="*/ 2639380 h 7739873"/>
              <a:gd name="connsiteX0" fmla="*/ 0 w 7539453"/>
              <a:gd name="connsiteY0" fmla="*/ 2639380 h 7739873"/>
              <a:gd name="connsiteX1" fmla="*/ 2929254 w 7539453"/>
              <a:gd name="connsiteY1" fmla="*/ 3121 h 7739873"/>
              <a:gd name="connsiteX2" fmla="*/ 6112815 w 7539453"/>
              <a:gd name="connsiteY2" fmla="*/ 0 h 7739873"/>
              <a:gd name="connsiteX3" fmla="*/ 7513829 w 7539453"/>
              <a:gd name="connsiteY3" fmla="*/ 1401014 h 7739873"/>
              <a:gd name="connsiteX4" fmla="*/ 7539363 w 7539453"/>
              <a:gd name="connsiteY4" fmla="*/ 5187086 h 7739873"/>
              <a:gd name="connsiteX5" fmla="*/ 4617124 w 7539453"/>
              <a:gd name="connsiteY5" fmla="*/ 7739873 h 7739873"/>
              <a:gd name="connsiteX6" fmla="*/ 0 w 7539453"/>
              <a:gd name="connsiteY6" fmla="*/ 2639380 h 7739873"/>
              <a:gd name="connsiteX0" fmla="*/ 0 w 7539453"/>
              <a:gd name="connsiteY0" fmla="*/ 2639380 h 7752602"/>
              <a:gd name="connsiteX1" fmla="*/ 2929254 w 7539453"/>
              <a:gd name="connsiteY1" fmla="*/ 3121 h 7752602"/>
              <a:gd name="connsiteX2" fmla="*/ 6112815 w 7539453"/>
              <a:gd name="connsiteY2" fmla="*/ 0 h 7752602"/>
              <a:gd name="connsiteX3" fmla="*/ 7513829 w 7539453"/>
              <a:gd name="connsiteY3" fmla="*/ 1401014 h 7752602"/>
              <a:gd name="connsiteX4" fmla="*/ 7539363 w 7539453"/>
              <a:gd name="connsiteY4" fmla="*/ 5187086 h 7752602"/>
              <a:gd name="connsiteX5" fmla="*/ 4602952 w 7539453"/>
              <a:gd name="connsiteY5" fmla="*/ 7752602 h 7752602"/>
              <a:gd name="connsiteX6" fmla="*/ 0 w 7539453"/>
              <a:gd name="connsiteY6" fmla="*/ 2639380 h 7752602"/>
              <a:gd name="connsiteX0" fmla="*/ 0 w 7521924"/>
              <a:gd name="connsiteY0" fmla="*/ 2639380 h 7752602"/>
              <a:gd name="connsiteX1" fmla="*/ 2929254 w 7521924"/>
              <a:gd name="connsiteY1" fmla="*/ 3121 h 7752602"/>
              <a:gd name="connsiteX2" fmla="*/ 6112815 w 7521924"/>
              <a:gd name="connsiteY2" fmla="*/ 0 h 7752602"/>
              <a:gd name="connsiteX3" fmla="*/ 7513829 w 7521924"/>
              <a:gd name="connsiteY3" fmla="*/ 1401014 h 7752602"/>
              <a:gd name="connsiteX4" fmla="*/ 7521711 w 7521924"/>
              <a:gd name="connsiteY4" fmla="*/ 5138925 h 7752602"/>
              <a:gd name="connsiteX5" fmla="*/ 4602952 w 7521924"/>
              <a:gd name="connsiteY5" fmla="*/ 7752602 h 7752602"/>
              <a:gd name="connsiteX6" fmla="*/ 0 w 7521924"/>
              <a:gd name="connsiteY6" fmla="*/ 2639380 h 7752602"/>
              <a:gd name="connsiteX0" fmla="*/ 0 w 7528935"/>
              <a:gd name="connsiteY0" fmla="*/ 2639380 h 7752602"/>
              <a:gd name="connsiteX1" fmla="*/ 2929254 w 7528935"/>
              <a:gd name="connsiteY1" fmla="*/ 3121 h 7752602"/>
              <a:gd name="connsiteX2" fmla="*/ 6112815 w 7528935"/>
              <a:gd name="connsiteY2" fmla="*/ 0 h 7752602"/>
              <a:gd name="connsiteX3" fmla="*/ 7513829 w 7528935"/>
              <a:gd name="connsiteY3" fmla="*/ 1401014 h 7752602"/>
              <a:gd name="connsiteX4" fmla="*/ 7528798 w 7528935"/>
              <a:gd name="connsiteY4" fmla="*/ 5132559 h 7752602"/>
              <a:gd name="connsiteX5" fmla="*/ 4602952 w 7528935"/>
              <a:gd name="connsiteY5" fmla="*/ 7752602 h 7752602"/>
              <a:gd name="connsiteX6" fmla="*/ 0 w 7528935"/>
              <a:gd name="connsiteY6" fmla="*/ 2639380 h 77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28935" h="7752602">
                <a:moveTo>
                  <a:pt x="0" y="2639380"/>
                </a:moveTo>
                <a:cubicBezTo>
                  <a:pt x="892941" y="1855178"/>
                  <a:pt x="2320960" y="578306"/>
                  <a:pt x="2929254" y="3121"/>
                </a:cubicBezTo>
                <a:lnTo>
                  <a:pt x="6112815" y="0"/>
                </a:lnTo>
                <a:cubicBezTo>
                  <a:pt x="6886574" y="0"/>
                  <a:pt x="7513829" y="627255"/>
                  <a:pt x="7513829" y="1401014"/>
                </a:cubicBezTo>
                <a:cubicBezTo>
                  <a:pt x="7511909" y="2665904"/>
                  <a:pt x="7530718" y="3867669"/>
                  <a:pt x="7528798" y="5132559"/>
                </a:cubicBezTo>
                <a:cubicBezTo>
                  <a:pt x="6839600" y="5725468"/>
                  <a:pt x="5457273" y="7016914"/>
                  <a:pt x="4602952" y="7752602"/>
                </a:cubicBezTo>
                <a:lnTo>
                  <a:pt x="0" y="2639380"/>
                </a:lnTo>
                <a:close/>
              </a:path>
            </a:pathLst>
          </a:custGeom>
          <a:solidFill>
            <a:srgbClr val="6E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829AA29E-C96B-9A4D-9200-D976432E2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179" y="2619184"/>
            <a:ext cx="5055672" cy="116669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BDDBAB-DC8D-43B7-A0C9-D3E0D75D6A77}"/>
              </a:ext>
            </a:extLst>
          </p:cNvPr>
          <p:cNvSpPr txBox="1"/>
          <p:nvPr/>
        </p:nvSpPr>
        <p:spPr>
          <a:xfrm>
            <a:off x="720333" y="456557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t-BR" sz="1600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SuaSHashtag</a:t>
            </a:r>
            <a:endParaRPr lang="pt-BR" sz="1600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54BA27-359A-4FA1-A8F0-1A0D85332F53}"/>
              </a:ext>
            </a:extLst>
          </p:cNvPr>
          <p:cNvSpPr txBox="1"/>
          <p:nvPr/>
        </p:nvSpPr>
        <p:spPr>
          <a:xfrm>
            <a:off x="653904" y="3590487"/>
            <a:ext cx="41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 Kit 2020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FE28437-2EC7-714A-95FB-40A19F3B06AF}"/>
              </a:ext>
            </a:extLst>
          </p:cNvPr>
          <p:cNvSpPr txBox="1"/>
          <p:nvPr/>
        </p:nvSpPr>
        <p:spPr>
          <a:xfrm>
            <a:off x="611040" y="2482491"/>
            <a:ext cx="664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pt-BR" sz="6600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Seu_Nome</a:t>
            </a:r>
            <a:endParaRPr lang="pt-BR" sz="6600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7DF606-96B1-A845-B0CD-496090C82EC6}"/>
              </a:ext>
            </a:extLst>
          </p:cNvPr>
          <p:cNvSpPr txBox="1"/>
          <p:nvPr/>
        </p:nvSpPr>
        <p:spPr>
          <a:xfrm>
            <a:off x="720333" y="743646"/>
            <a:ext cx="262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#SuaSHashtag2020</a:t>
            </a:r>
          </a:p>
        </p:txBody>
      </p:sp>
      <p:pic>
        <p:nvPicPr>
          <p:cNvPr id="7" name="Imagem 6" descr="Uma imagem contendo placar&#10;&#10;Descrição gerada automaticamente">
            <a:extLst>
              <a:ext uri="{FF2B5EF4-FFF2-40B4-BE49-F238E27FC236}">
                <a16:creationId xmlns:a16="http://schemas.microsoft.com/office/drawing/2014/main" id="{62E46971-83A1-634A-A6D6-A11E6C733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2" y="6072978"/>
            <a:ext cx="1917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7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8CF15B3D-22AC-E14B-97B1-A15486E6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9626" y="1095668"/>
            <a:ext cx="5055672" cy="1166693"/>
          </a:xfrm>
          <a:prstGeom prst="rect">
            <a:avLst/>
          </a:prstGeom>
        </p:spPr>
      </p:pic>
      <p:pic>
        <p:nvPicPr>
          <p:cNvPr id="6" name="Imagem 5" descr="Uma imagem contendo pessoa, água, segurando, mulher&#10;&#10;Descrição gerada automaticamente">
            <a:extLst>
              <a:ext uri="{FF2B5EF4-FFF2-40B4-BE49-F238E27FC236}">
                <a16:creationId xmlns:a16="http://schemas.microsoft.com/office/drawing/2014/main" id="{29E4502B-687E-4965-A53C-AEAE43B5F7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07"/>
          <a:stretch/>
        </p:blipFill>
        <p:spPr>
          <a:xfrm>
            <a:off x="-1031015" y="1129075"/>
            <a:ext cx="6565920" cy="2771760"/>
          </a:xfrm>
          <a:prstGeom prst="roundRect">
            <a:avLst>
              <a:gd name="adj" fmla="val 50000"/>
            </a:avLst>
          </a:prstGeom>
          <a:effectLst>
            <a:outerShdw blurRad="177800" dist="50800" dir="36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1298B221-B494-4E15-9B54-C19D10A85379}"/>
              </a:ext>
            </a:extLst>
          </p:cNvPr>
          <p:cNvSpPr/>
          <p:nvPr/>
        </p:nvSpPr>
        <p:spPr>
          <a:xfrm rot="7667982">
            <a:off x="-1201882" y="-596241"/>
            <a:ext cx="4856500" cy="3118529"/>
          </a:xfrm>
          <a:custGeom>
            <a:avLst/>
            <a:gdLst>
              <a:gd name="connsiteX0" fmla="*/ 2418954 w 4856500"/>
              <a:gd name="connsiteY0" fmla="*/ 3118529 h 3118529"/>
              <a:gd name="connsiteX1" fmla="*/ 0 w 4856500"/>
              <a:gd name="connsiteY1" fmla="*/ 0 h 3118529"/>
              <a:gd name="connsiteX2" fmla="*/ 2539288 w 4856500"/>
              <a:gd name="connsiteY2" fmla="*/ 0 h 3118529"/>
              <a:gd name="connsiteX3" fmla="*/ 4800642 w 4856500"/>
              <a:gd name="connsiteY3" fmla="*/ 1130406 h 3118529"/>
              <a:gd name="connsiteX4" fmla="*/ 4856500 w 4856500"/>
              <a:gd name="connsiteY4" fmla="*/ 1227795 h 311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6500" h="3118529">
                <a:moveTo>
                  <a:pt x="2418954" y="3118529"/>
                </a:moveTo>
                <a:lnTo>
                  <a:pt x="0" y="0"/>
                </a:lnTo>
                <a:lnTo>
                  <a:pt x="2539288" y="0"/>
                </a:lnTo>
                <a:cubicBezTo>
                  <a:pt x="3515770" y="0"/>
                  <a:pt x="4365143" y="457085"/>
                  <a:pt x="4800642" y="1130406"/>
                </a:cubicBezTo>
                <a:lnTo>
                  <a:pt x="4856500" y="1227795"/>
                </a:lnTo>
                <a:close/>
              </a:path>
            </a:pathLst>
          </a:custGeom>
          <a:solidFill>
            <a:srgbClr val="6E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5" name="Imagem 24" descr="Uma imagem contendo pessoa, mulher, amarelo, vestindo&#10;&#10;Descrição gerada automaticamente">
            <a:extLst>
              <a:ext uri="{FF2B5EF4-FFF2-40B4-BE49-F238E27FC236}">
                <a16:creationId xmlns:a16="http://schemas.microsoft.com/office/drawing/2014/main" id="{35490C4F-DB2E-4ADE-8571-07AC08CF1D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00428"/>
            <a:ext cx="4355245" cy="2374726"/>
          </a:xfrm>
          <a:custGeom>
            <a:avLst/>
            <a:gdLst>
              <a:gd name="connsiteX0" fmla="*/ 0 w 4355245"/>
              <a:gd name="connsiteY0" fmla="*/ 0 h 2374726"/>
              <a:gd name="connsiteX1" fmla="*/ 3167882 w 4355245"/>
              <a:gd name="connsiteY1" fmla="*/ 0 h 2374726"/>
              <a:gd name="connsiteX2" fmla="*/ 4355245 w 4355245"/>
              <a:gd name="connsiteY2" fmla="*/ 1187363 h 2374726"/>
              <a:gd name="connsiteX3" fmla="*/ 4355244 w 4355245"/>
              <a:gd name="connsiteY3" fmla="*/ 1187363 h 2374726"/>
              <a:gd name="connsiteX4" fmla="*/ 3167881 w 4355245"/>
              <a:gd name="connsiteY4" fmla="*/ 2374726 h 2374726"/>
              <a:gd name="connsiteX5" fmla="*/ 0 w 4355245"/>
              <a:gd name="connsiteY5" fmla="*/ 2374725 h 237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5245" h="2374726">
                <a:moveTo>
                  <a:pt x="0" y="0"/>
                </a:moveTo>
                <a:lnTo>
                  <a:pt x="3167882" y="0"/>
                </a:lnTo>
                <a:cubicBezTo>
                  <a:pt x="3823644" y="0"/>
                  <a:pt x="4355245" y="531601"/>
                  <a:pt x="4355245" y="1187363"/>
                </a:cubicBezTo>
                <a:lnTo>
                  <a:pt x="4355244" y="1187363"/>
                </a:lnTo>
                <a:cubicBezTo>
                  <a:pt x="4355244" y="1843125"/>
                  <a:pt x="3823643" y="2374726"/>
                  <a:pt x="3167881" y="2374726"/>
                </a:cubicBezTo>
                <a:lnTo>
                  <a:pt x="0" y="2374725"/>
                </a:lnTo>
                <a:close/>
              </a:path>
            </a:pathLst>
          </a:custGeom>
          <a:effectLst>
            <a:outerShdw blurRad="177800" dist="50800" dir="648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BAC8438-63DF-4A81-96AE-FCC1559110B9}"/>
              </a:ext>
            </a:extLst>
          </p:cNvPr>
          <p:cNvSpPr txBox="1"/>
          <p:nvPr/>
        </p:nvSpPr>
        <p:spPr>
          <a:xfrm>
            <a:off x="6711403" y="1235974"/>
            <a:ext cx="664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Nome...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2FB6126-2646-4BCF-AE4C-5883373D61E7}"/>
              </a:ext>
            </a:extLst>
          </p:cNvPr>
          <p:cNvSpPr txBox="1"/>
          <p:nvPr/>
        </p:nvSpPr>
        <p:spPr>
          <a:xfrm>
            <a:off x="6809497" y="2022611"/>
            <a:ext cx="40726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proposta do canal:</a:t>
            </a:r>
          </a:p>
          <a:p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Aqui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você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irá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descrever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proposta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da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sua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página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  <a:endParaRPr lang="pt-B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52EAE3AB-B2FA-4923-A873-EA0124F71C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1487" y="5029247"/>
            <a:ext cx="590989" cy="590989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C04F0E8-CE2E-4BEC-998D-018FAE171C5A}"/>
              </a:ext>
            </a:extLst>
          </p:cNvPr>
          <p:cNvSpPr/>
          <p:nvPr/>
        </p:nvSpPr>
        <p:spPr>
          <a:xfrm>
            <a:off x="7472476" y="5001575"/>
            <a:ext cx="2301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pt-BR" b="1" dirty="0" err="1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seuig</a:t>
            </a:r>
            <a:endParaRPr lang="pt-BR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mil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seguidores</a:t>
            </a: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30AFA110-68D9-4DF7-80EC-B497DADC4B53}"/>
              </a:ext>
            </a:extLst>
          </p:cNvPr>
          <p:cNvSpPr/>
          <p:nvPr/>
        </p:nvSpPr>
        <p:spPr>
          <a:xfrm rot="19708298">
            <a:off x="8957420" y="5869067"/>
            <a:ext cx="3411465" cy="1806789"/>
          </a:xfrm>
          <a:custGeom>
            <a:avLst/>
            <a:gdLst>
              <a:gd name="connsiteX0" fmla="*/ 2940514 w 3411465"/>
              <a:gd name="connsiteY0" fmla="*/ 182904 h 1806789"/>
              <a:gd name="connsiteX1" fmla="*/ 3407163 w 3411465"/>
              <a:gd name="connsiteY1" fmla="*/ 961464 h 1806789"/>
              <a:gd name="connsiteX2" fmla="*/ 3411465 w 3411465"/>
              <a:gd name="connsiteY2" fmla="*/ 1046655 h 1806789"/>
              <a:gd name="connsiteX3" fmla="*/ 2945137 w 3411465"/>
              <a:gd name="connsiteY3" fmla="*/ 1806789 h 1806789"/>
              <a:gd name="connsiteX4" fmla="*/ 0 w 3411465"/>
              <a:gd name="connsiteY4" fmla="*/ 0 h 1806789"/>
              <a:gd name="connsiteX5" fmla="*/ 2341728 w 3411465"/>
              <a:gd name="connsiteY5" fmla="*/ 0 h 1806789"/>
              <a:gd name="connsiteX6" fmla="*/ 2940514 w 3411465"/>
              <a:gd name="connsiteY6" fmla="*/ 182904 h 180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1465" h="1806789">
                <a:moveTo>
                  <a:pt x="2940514" y="182904"/>
                </a:moveTo>
                <a:cubicBezTo>
                  <a:pt x="3196905" y="356118"/>
                  <a:pt x="3374256" y="637440"/>
                  <a:pt x="3407163" y="961464"/>
                </a:cubicBezTo>
                <a:lnTo>
                  <a:pt x="3411465" y="1046655"/>
                </a:lnTo>
                <a:lnTo>
                  <a:pt x="2945137" y="1806789"/>
                </a:lnTo>
                <a:lnTo>
                  <a:pt x="0" y="0"/>
                </a:lnTo>
                <a:lnTo>
                  <a:pt x="2341728" y="0"/>
                </a:lnTo>
                <a:cubicBezTo>
                  <a:pt x="2563532" y="1"/>
                  <a:pt x="2769588" y="67428"/>
                  <a:pt x="2940514" y="182904"/>
                </a:cubicBezTo>
                <a:close/>
              </a:path>
            </a:pathLst>
          </a:custGeom>
          <a:solidFill>
            <a:srgbClr val="00B0F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726282F8-9142-4702-A99F-6E8D199DE62D}"/>
              </a:ext>
            </a:extLst>
          </p:cNvPr>
          <p:cNvSpPr/>
          <p:nvPr/>
        </p:nvSpPr>
        <p:spPr>
          <a:xfrm rot="19708298">
            <a:off x="11487462" y="4430453"/>
            <a:ext cx="995221" cy="1033525"/>
          </a:xfrm>
          <a:custGeom>
            <a:avLst/>
            <a:gdLst>
              <a:gd name="connsiteX0" fmla="*/ 906632 w 995221"/>
              <a:gd name="connsiteY0" fmla="*/ 13221 h 1033525"/>
              <a:gd name="connsiteX1" fmla="*/ 960107 w 995221"/>
              <a:gd name="connsiteY1" fmla="*/ 49274 h 1033525"/>
              <a:gd name="connsiteX2" fmla="*/ 995221 w 995221"/>
              <a:gd name="connsiteY2" fmla="*/ 101355 h 1033525"/>
              <a:gd name="connsiteX3" fmla="*/ 423351 w 995221"/>
              <a:gd name="connsiteY3" fmla="*/ 1033525 h 1033525"/>
              <a:gd name="connsiteX4" fmla="*/ 168234 w 995221"/>
              <a:gd name="connsiteY4" fmla="*/ 1033525 h 1033525"/>
              <a:gd name="connsiteX5" fmla="*/ 0 w 995221"/>
              <a:gd name="connsiteY5" fmla="*/ 865291 h 1033525"/>
              <a:gd name="connsiteX6" fmla="*/ 0 w 995221"/>
              <a:gd name="connsiteY6" fmla="*/ 168234 h 1033525"/>
              <a:gd name="connsiteX7" fmla="*/ 168234 w 995221"/>
              <a:gd name="connsiteY7" fmla="*/ 0 h 1033525"/>
              <a:gd name="connsiteX8" fmla="*/ 841148 w 995221"/>
              <a:gd name="connsiteY8" fmla="*/ 0 h 1033525"/>
              <a:gd name="connsiteX9" fmla="*/ 906632 w 995221"/>
              <a:gd name="connsiteY9" fmla="*/ 13221 h 10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5221" h="1033525">
                <a:moveTo>
                  <a:pt x="906632" y="13221"/>
                </a:moveTo>
                <a:cubicBezTo>
                  <a:pt x="926759" y="21734"/>
                  <a:pt x="944885" y="34052"/>
                  <a:pt x="960107" y="49274"/>
                </a:cubicBezTo>
                <a:lnTo>
                  <a:pt x="995221" y="101355"/>
                </a:lnTo>
                <a:lnTo>
                  <a:pt x="423351" y="1033525"/>
                </a:lnTo>
                <a:lnTo>
                  <a:pt x="168234" y="1033525"/>
                </a:lnTo>
                <a:cubicBezTo>
                  <a:pt x="75321" y="1033525"/>
                  <a:pt x="0" y="958204"/>
                  <a:pt x="0" y="865291"/>
                </a:cubicBezTo>
                <a:lnTo>
                  <a:pt x="0" y="168234"/>
                </a:lnTo>
                <a:cubicBezTo>
                  <a:pt x="0" y="75321"/>
                  <a:pt x="75321" y="0"/>
                  <a:pt x="168234" y="0"/>
                </a:cubicBezTo>
                <a:lnTo>
                  <a:pt x="841148" y="0"/>
                </a:lnTo>
                <a:cubicBezTo>
                  <a:pt x="864376" y="0"/>
                  <a:pt x="886505" y="4708"/>
                  <a:pt x="906632" y="13221"/>
                </a:cubicBezTo>
                <a:close/>
              </a:path>
            </a:pathLst>
          </a:cu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F5CD0C-3345-8845-9CDA-7301DDDB0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0376" y="5001575"/>
            <a:ext cx="591149" cy="5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086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309E62DE-6A07-024E-B182-CCCDBF100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877" y="728503"/>
            <a:ext cx="5055672" cy="1166693"/>
          </a:xfrm>
          <a:prstGeom prst="rect">
            <a:avLst/>
          </a:prstGeom>
        </p:spPr>
      </p:pic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8617B68-900B-4E43-8BE6-742727162B33}"/>
              </a:ext>
            </a:extLst>
          </p:cNvPr>
          <p:cNvSpPr/>
          <p:nvPr/>
        </p:nvSpPr>
        <p:spPr>
          <a:xfrm rot="19708298">
            <a:off x="7840874" y="-535581"/>
            <a:ext cx="5515935" cy="6425656"/>
          </a:xfrm>
          <a:custGeom>
            <a:avLst/>
            <a:gdLst>
              <a:gd name="connsiteX0" fmla="*/ 2640729 w 5515935"/>
              <a:gd name="connsiteY0" fmla="*/ 0 h 6425656"/>
              <a:gd name="connsiteX1" fmla="*/ 5515935 w 5515935"/>
              <a:gd name="connsiteY1" fmla="*/ 1763887 h 6425656"/>
              <a:gd name="connsiteX2" fmla="*/ 2656024 w 5515935"/>
              <a:gd name="connsiteY2" fmla="*/ 6425656 h 6425656"/>
              <a:gd name="connsiteX3" fmla="*/ 1070964 w 5515935"/>
              <a:gd name="connsiteY3" fmla="*/ 6425656 h 6425656"/>
              <a:gd name="connsiteX4" fmla="*/ 0 w 5515935"/>
              <a:gd name="connsiteY4" fmla="*/ 5354692 h 6425656"/>
              <a:gd name="connsiteX5" fmla="*/ 0 w 5515935"/>
              <a:gd name="connsiteY5" fmla="*/ 1070964 h 6425656"/>
              <a:gd name="connsiteX6" fmla="*/ 1070964 w 5515935"/>
              <a:gd name="connsiteY6" fmla="*/ 0 h 642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5935" h="6425656">
                <a:moveTo>
                  <a:pt x="2640729" y="0"/>
                </a:moveTo>
                <a:lnTo>
                  <a:pt x="5515935" y="1763887"/>
                </a:lnTo>
                <a:lnTo>
                  <a:pt x="2656024" y="6425656"/>
                </a:lnTo>
                <a:lnTo>
                  <a:pt x="1070964" y="6425656"/>
                </a:lnTo>
                <a:cubicBezTo>
                  <a:pt x="479487" y="6425656"/>
                  <a:pt x="0" y="5946169"/>
                  <a:pt x="0" y="5354692"/>
                </a:cubicBezTo>
                <a:lnTo>
                  <a:pt x="0" y="1070964"/>
                </a:lnTo>
                <a:cubicBezTo>
                  <a:pt x="0" y="479487"/>
                  <a:pt x="479487" y="0"/>
                  <a:pt x="1070964" y="0"/>
                </a:cubicBezTo>
                <a:close/>
              </a:path>
            </a:pathLst>
          </a:custGeom>
          <a:solidFill>
            <a:srgbClr val="00B0F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66</a:t>
            </a:r>
          </a:p>
        </p:txBody>
      </p:sp>
      <p:pic>
        <p:nvPicPr>
          <p:cNvPr id="11" name="Imagem 10" descr="Uma imagem contendo pessoa, mulher, vestindo, olhando&#10;&#10;Descrição gerada automaticamente">
            <a:extLst>
              <a:ext uri="{FF2B5EF4-FFF2-40B4-BE49-F238E27FC236}">
                <a16:creationId xmlns:a16="http://schemas.microsoft.com/office/drawing/2014/main" id="{F512D566-D632-4381-8537-A6FF069950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631" y="982694"/>
            <a:ext cx="4948901" cy="4254500"/>
          </a:xfrm>
          <a:prstGeom prst="roundRect">
            <a:avLst>
              <a:gd name="adj" fmla="val 11742"/>
            </a:avLst>
          </a:prstGeom>
          <a:effectLst>
            <a:outerShdw blurRad="762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48BF83-8DCA-44F2-9A25-F89EF5D5DFD3}"/>
              </a:ext>
            </a:extLst>
          </p:cNvPr>
          <p:cNvSpPr txBox="1"/>
          <p:nvPr/>
        </p:nvSpPr>
        <p:spPr>
          <a:xfrm>
            <a:off x="1016067" y="911155"/>
            <a:ext cx="481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faz acontecer?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87E77D8-93A0-4131-BAD0-4164304814F7}"/>
              </a:ext>
            </a:extLst>
          </p:cNvPr>
          <p:cNvSpPr txBox="1"/>
          <p:nvPr/>
        </p:nvSpPr>
        <p:spPr>
          <a:xfrm>
            <a:off x="996100" y="1893433"/>
            <a:ext cx="46014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uma descrição sobre você:</a:t>
            </a:r>
          </a:p>
          <a:p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 descr="Uma imagem contendo vestuário, pessoa, amarelo, vestindo&#10;&#10;Descrição gerada automaticamente">
            <a:extLst>
              <a:ext uri="{FF2B5EF4-FFF2-40B4-BE49-F238E27FC236}">
                <a16:creationId xmlns:a16="http://schemas.microsoft.com/office/drawing/2014/main" id="{2918A1FC-604F-4BF9-8F74-CA530270D4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906" y="4376589"/>
            <a:ext cx="4555615" cy="1857701"/>
          </a:xfrm>
          <a:prstGeom prst="roundRect">
            <a:avLst>
              <a:gd name="adj" fmla="val 13334"/>
            </a:avLst>
          </a:prstGeom>
          <a:effectLst>
            <a:outerShdw blurRad="762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13" name="Imagem 12" descr="Uma imagem contendo pessoa, no interior, segurando, olhando&#10;&#10;Descrição gerada automaticamente">
            <a:extLst>
              <a:ext uri="{FF2B5EF4-FFF2-40B4-BE49-F238E27FC236}">
                <a16:creationId xmlns:a16="http://schemas.microsoft.com/office/drawing/2014/main" id="{4DC69ACE-85C4-479A-9B17-962D0A217E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428" y="3213421"/>
            <a:ext cx="2833229" cy="2849419"/>
          </a:xfrm>
          <a:prstGeom prst="roundRect">
            <a:avLst>
              <a:gd name="adj" fmla="val 12096"/>
            </a:avLst>
          </a:prstGeom>
          <a:effectLst>
            <a:outerShdw blurRad="762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6C0503B-D633-4CBA-9ABA-B71996AC4A1C}"/>
              </a:ext>
            </a:extLst>
          </p:cNvPr>
          <p:cNvSpPr/>
          <p:nvPr/>
        </p:nvSpPr>
        <p:spPr>
          <a:xfrm>
            <a:off x="9579115" y="5352086"/>
            <a:ext cx="2301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pt-B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seuig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61273344-ED30-4AC9-8ABF-948A49D2512D}"/>
              </a:ext>
            </a:extLst>
          </p:cNvPr>
          <p:cNvSpPr/>
          <p:nvPr/>
        </p:nvSpPr>
        <p:spPr>
          <a:xfrm rot="19708298">
            <a:off x="-320789" y="126668"/>
            <a:ext cx="730638" cy="1020655"/>
          </a:xfrm>
          <a:custGeom>
            <a:avLst/>
            <a:gdLst>
              <a:gd name="connsiteX0" fmla="*/ 627888 w 730638"/>
              <a:gd name="connsiteY0" fmla="*/ 351 h 1020655"/>
              <a:gd name="connsiteX1" fmla="*/ 730638 w 730638"/>
              <a:gd name="connsiteY1" fmla="*/ 155364 h 1020655"/>
              <a:gd name="connsiteX2" fmla="*/ 730638 w 730638"/>
              <a:gd name="connsiteY2" fmla="*/ 852421 h 1020655"/>
              <a:gd name="connsiteX3" fmla="*/ 562404 w 730638"/>
              <a:gd name="connsiteY3" fmla="*/ 1020655 h 1020655"/>
              <a:gd name="connsiteX4" fmla="*/ 0 w 730638"/>
              <a:gd name="connsiteY4" fmla="*/ 1020655 h 1020655"/>
              <a:gd name="connsiteX5" fmla="*/ 626153 w 730638"/>
              <a:gd name="connsiteY5" fmla="*/ 0 h 102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638" h="1020655">
                <a:moveTo>
                  <a:pt x="627888" y="351"/>
                </a:moveTo>
                <a:cubicBezTo>
                  <a:pt x="688270" y="25890"/>
                  <a:pt x="730638" y="85679"/>
                  <a:pt x="730638" y="155364"/>
                </a:cubicBezTo>
                <a:lnTo>
                  <a:pt x="730638" y="852421"/>
                </a:lnTo>
                <a:cubicBezTo>
                  <a:pt x="730638" y="945334"/>
                  <a:pt x="655317" y="1020655"/>
                  <a:pt x="562404" y="1020655"/>
                </a:cubicBezTo>
                <a:lnTo>
                  <a:pt x="0" y="1020655"/>
                </a:lnTo>
                <a:lnTo>
                  <a:pt x="626153" y="0"/>
                </a:lnTo>
                <a:close/>
              </a:path>
            </a:pathLst>
          </a:cu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48D30FEA-D9A9-44C8-9DF0-F03284F610FC}"/>
              </a:ext>
            </a:extLst>
          </p:cNvPr>
          <p:cNvSpPr/>
          <p:nvPr/>
        </p:nvSpPr>
        <p:spPr>
          <a:xfrm rot="19708298">
            <a:off x="-154864" y="5920645"/>
            <a:ext cx="633703" cy="1190946"/>
          </a:xfrm>
          <a:custGeom>
            <a:avLst/>
            <a:gdLst>
              <a:gd name="connsiteX0" fmla="*/ 514816 w 633703"/>
              <a:gd name="connsiteY0" fmla="*/ 12317 h 1190946"/>
              <a:gd name="connsiteX1" fmla="*/ 633703 w 633703"/>
              <a:gd name="connsiteY1" fmla="*/ 235916 h 1190946"/>
              <a:gd name="connsiteX2" fmla="*/ 633703 w 633703"/>
              <a:gd name="connsiteY2" fmla="*/ 1190946 h 1190946"/>
              <a:gd name="connsiteX3" fmla="*/ 0 w 633703"/>
              <a:gd name="connsiteY3" fmla="*/ 802180 h 1190946"/>
              <a:gd name="connsiteX4" fmla="*/ 492123 w 633703"/>
              <a:gd name="connsiteY4" fmla="*/ 0 h 119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703" h="1190946">
                <a:moveTo>
                  <a:pt x="514816" y="12317"/>
                </a:moveTo>
                <a:cubicBezTo>
                  <a:pt x="586544" y="60776"/>
                  <a:pt x="633703" y="142839"/>
                  <a:pt x="633703" y="235916"/>
                </a:cubicBezTo>
                <a:lnTo>
                  <a:pt x="633703" y="1190946"/>
                </a:lnTo>
                <a:lnTo>
                  <a:pt x="0" y="802180"/>
                </a:lnTo>
                <a:lnTo>
                  <a:pt x="492123" y="0"/>
                </a:lnTo>
                <a:close/>
              </a:path>
            </a:pathLst>
          </a:custGeom>
          <a:solidFill>
            <a:srgbClr val="00B0F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63149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C3EC03FB-0709-4726-BE6B-30ADE89C9598}"/>
              </a:ext>
            </a:extLst>
          </p:cNvPr>
          <p:cNvSpPr/>
          <p:nvPr/>
        </p:nvSpPr>
        <p:spPr>
          <a:xfrm rot="19708298">
            <a:off x="-358413" y="-79826"/>
            <a:ext cx="1263363" cy="1014174"/>
          </a:xfrm>
          <a:custGeom>
            <a:avLst/>
            <a:gdLst>
              <a:gd name="connsiteX0" fmla="*/ 622178 w 1263363"/>
              <a:gd name="connsiteY0" fmla="*/ 0 h 1014174"/>
              <a:gd name="connsiteX1" fmla="*/ 1263363 w 1263363"/>
              <a:gd name="connsiteY1" fmla="*/ 393355 h 1014174"/>
              <a:gd name="connsiteX2" fmla="*/ 1263363 w 1263363"/>
              <a:gd name="connsiteY2" fmla="*/ 744523 h 1014174"/>
              <a:gd name="connsiteX3" fmla="*/ 993712 w 1263363"/>
              <a:gd name="connsiteY3" fmla="*/ 1014174 h 1014174"/>
              <a:gd name="connsiteX4" fmla="*/ 0 w 1263363"/>
              <a:gd name="connsiteY4" fmla="*/ 1014174 h 10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363" h="1014174">
                <a:moveTo>
                  <a:pt x="622178" y="0"/>
                </a:moveTo>
                <a:lnTo>
                  <a:pt x="1263363" y="393355"/>
                </a:lnTo>
                <a:lnTo>
                  <a:pt x="1263363" y="744523"/>
                </a:lnTo>
                <a:cubicBezTo>
                  <a:pt x="1263363" y="893447"/>
                  <a:pt x="1142636" y="1014174"/>
                  <a:pt x="993712" y="1014174"/>
                </a:cubicBezTo>
                <a:lnTo>
                  <a:pt x="0" y="1014174"/>
                </a:lnTo>
                <a:close/>
              </a:path>
            </a:pathLst>
          </a:custGeom>
          <a:solidFill>
            <a:srgbClr val="00B0F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 descr="Uma imagem contendo pessoa, no interior, homem, amarelo&#10;&#10;Descrição gerada automaticamente">
            <a:extLst>
              <a:ext uri="{FF2B5EF4-FFF2-40B4-BE49-F238E27FC236}">
                <a16:creationId xmlns:a16="http://schemas.microsoft.com/office/drawing/2014/main" id="{24C8D46F-7BA0-481B-BA1C-53640FEE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2832" y="3254690"/>
            <a:ext cx="2757648" cy="2757648"/>
          </a:xfrm>
          <a:prstGeom prst="roundRect">
            <a:avLst>
              <a:gd name="adj" fmla="val 0"/>
            </a:avLst>
          </a:prstGeom>
        </p:spPr>
      </p:pic>
      <p:pic>
        <p:nvPicPr>
          <p:cNvPr id="20" name="Imagem 19" descr="Uma imagem contendo pessoa, segurando, homem, em pé&#10;&#10;Descrição gerada automaticamente">
            <a:extLst>
              <a:ext uri="{FF2B5EF4-FFF2-40B4-BE49-F238E27FC236}">
                <a16:creationId xmlns:a16="http://schemas.microsoft.com/office/drawing/2014/main" id="{E7FB2C8A-41F1-469B-A83B-A679A130D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639" y="463497"/>
            <a:ext cx="2791193" cy="2791193"/>
          </a:xfrm>
          <a:prstGeom prst="roundRect">
            <a:avLst>
              <a:gd name="adj" fmla="val 0"/>
            </a:avLst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6062373F-4FA4-4D9B-B697-61A1490EF9A7}"/>
              </a:ext>
            </a:extLst>
          </p:cNvPr>
          <p:cNvSpPr txBox="1"/>
          <p:nvPr/>
        </p:nvSpPr>
        <p:spPr>
          <a:xfrm>
            <a:off x="946900" y="1859093"/>
            <a:ext cx="443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 sobre o conceito da sua marca</a:t>
            </a:r>
          </a:p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forma como você desenvolve a comunicação e interação da sua página.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40B35F5-8798-4064-840E-483F413AC7B1}"/>
              </a:ext>
            </a:extLst>
          </p:cNvPr>
          <p:cNvSpPr/>
          <p:nvPr/>
        </p:nvSpPr>
        <p:spPr>
          <a:xfrm rot="8146336">
            <a:off x="3129070" y="3117803"/>
            <a:ext cx="1009382" cy="1033525"/>
          </a:xfrm>
          <a:prstGeom prst="roundRect">
            <a:avLst/>
          </a:pr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m 6" descr="Uma imagem contendo pessoa, homem, óculos, vestindo&#10;&#10;Descrição gerada automaticamente">
            <a:extLst>
              <a:ext uri="{FF2B5EF4-FFF2-40B4-BE49-F238E27FC236}">
                <a16:creationId xmlns:a16="http://schemas.microsoft.com/office/drawing/2014/main" id="{941EA2A6-4C79-49B3-8260-B7CACC1C7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9480" y="3250179"/>
            <a:ext cx="2762159" cy="2762159"/>
          </a:xfrm>
          <a:prstGeom prst="roundRect">
            <a:avLst>
              <a:gd name="adj" fmla="val 0"/>
            </a:avLst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B8A59A8-80C7-734B-BBB1-00F1A8B1E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058" y="728503"/>
            <a:ext cx="5055672" cy="116669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F67E4E5-6D3D-6C4C-8D8D-6209FA94123F}"/>
              </a:ext>
            </a:extLst>
          </p:cNvPr>
          <p:cNvSpPr txBox="1"/>
          <p:nvPr/>
        </p:nvSpPr>
        <p:spPr>
          <a:xfrm>
            <a:off x="1016067" y="911155"/>
            <a:ext cx="481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Identidade Visual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57631F5-A651-4010-93BC-F7477352775B}"/>
              </a:ext>
            </a:extLst>
          </p:cNvPr>
          <p:cNvSpPr/>
          <p:nvPr/>
        </p:nvSpPr>
        <p:spPr>
          <a:xfrm>
            <a:off x="1265764" y="3524169"/>
            <a:ext cx="24255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01 -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Descritivo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iinto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electronic typesetting, remaining essentially unchanged.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3527409-2FCA-7542-9D7F-758EA7C06797}"/>
              </a:ext>
            </a:extLst>
          </p:cNvPr>
          <p:cNvSpPr/>
          <p:nvPr/>
        </p:nvSpPr>
        <p:spPr>
          <a:xfrm>
            <a:off x="6756342" y="3524169"/>
            <a:ext cx="24255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02 -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Descritivo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iinto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electronic typesetting, remaining essentially unchanged.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B5A1B15-FCBD-314A-B4C9-F1D901C4BB54}"/>
              </a:ext>
            </a:extLst>
          </p:cNvPr>
          <p:cNvSpPr/>
          <p:nvPr/>
        </p:nvSpPr>
        <p:spPr>
          <a:xfrm>
            <a:off x="9561702" y="484786"/>
            <a:ext cx="24255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03 -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Descritivo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Lorem Ipsum has been the industry's standard took a galley of type and scrambled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iinto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electronic typesetting, remaining essentially unchanged.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: Cantos Arredondados 4">
            <a:extLst>
              <a:ext uri="{FF2B5EF4-FFF2-40B4-BE49-F238E27FC236}">
                <a16:creationId xmlns:a16="http://schemas.microsoft.com/office/drawing/2014/main" id="{8FF94245-9396-DF4D-87ED-1527AF610EAD}"/>
              </a:ext>
            </a:extLst>
          </p:cNvPr>
          <p:cNvSpPr/>
          <p:nvPr/>
        </p:nvSpPr>
        <p:spPr>
          <a:xfrm rot="18955355">
            <a:off x="8327587" y="7020333"/>
            <a:ext cx="6250287" cy="6333831"/>
          </a:xfrm>
          <a:prstGeom prst="roundRect">
            <a:avLst/>
          </a:prstGeom>
          <a:solidFill>
            <a:srgbClr val="6F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0572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: Cantos Arredondados 4">
            <a:extLst>
              <a:ext uri="{FF2B5EF4-FFF2-40B4-BE49-F238E27FC236}">
                <a16:creationId xmlns:a16="http://schemas.microsoft.com/office/drawing/2014/main" id="{6BC04DDE-7D29-E442-835F-E0A24B1E5BFF}"/>
              </a:ext>
            </a:extLst>
          </p:cNvPr>
          <p:cNvSpPr/>
          <p:nvPr/>
        </p:nvSpPr>
        <p:spPr>
          <a:xfrm rot="18955355">
            <a:off x="8327587" y="160137"/>
            <a:ext cx="6250287" cy="6333831"/>
          </a:xfrm>
          <a:prstGeom prst="roundRect">
            <a:avLst/>
          </a:prstGeom>
          <a:solidFill>
            <a:srgbClr val="6F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3B53D12C-88B5-2B4F-BAE1-148356812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1568" y="6198336"/>
            <a:ext cx="2365712" cy="545933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8B63CB43-1030-E341-8C20-9CD3BDC14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877" y="432668"/>
            <a:ext cx="5055672" cy="1166693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93C41E85-DB2F-6044-BAE9-F181243CB1A4}"/>
              </a:ext>
            </a:extLst>
          </p:cNvPr>
          <p:cNvSpPr txBox="1"/>
          <p:nvPr/>
        </p:nvSpPr>
        <p:spPr>
          <a:xfrm>
            <a:off x="1016067" y="615320"/>
            <a:ext cx="481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ANALÍTICOS </a:t>
            </a:r>
            <a:b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meu Instagram</a:t>
            </a:r>
          </a:p>
        </p:txBody>
      </p:sp>
      <p:sp>
        <p:nvSpPr>
          <p:cNvPr id="35" name="Forma Livre: Forma 26">
            <a:extLst>
              <a:ext uri="{FF2B5EF4-FFF2-40B4-BE49-F238E27FC236}">
                <a16:creationId xmlns:a16="http://schemas.microsoft.com/office/drawing/2014/main" id="{4D3F9993-EFFD-F44C-AE73-E4E5B46FD81D}"/>
              </a:ext>
            </a:extLst>
          </p:cNvPr>
          <p:cNvSpPr/>
          <p:nvPr/>
        </p:nvSpPr>
        <p:spPr>
          <a:xfrm rot="19708298">
            <a:off x="-320789" y="126668"/>
            <a:ext cx="730638" cy="1020655"/>
          </a:xfrm>
          <a:custGeom>
            <a:avLst/>
            <a:gdLst>
              <a:gd name="connsiteX0" fmla="*/ 627888 w 730638"/>
              <a:gd name="connsiteY0" fmla="*/ 351 h 1020655"/>
              <a:gd name="connsiteX1" fmla="*/ 730638 w 730638"/>
              <a:gd name="connsiteY1" fmla="*/ 155364 h 1020655"/>
              <a:gd name="connsiteX2" fmla="*/ 730638 w 730638"/>
              <a:gd name="connsiteY2" fmla="*/ 852421 h 1020655"/>
              <a:gd name="connsiteX3" fmla="*/ 562404 w 730638"/>
              <a:gd name="connsiteY3" fmla="*/ 1020655 h 1020655"/>
              <a:gd name="connsiteX4" fmla="*/ 0 w 730638"/>
              <a:gd name="connsiteY4" fmla="*/ 1020655 h 1020655"/>
              <a:gd name="connsiteX5" fmla="*/ 626153 w 730638"/>
              <a:gd name="connsiteY5" fmla="*/ 0 h 102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638" h="1020655">
                <a:moveTo>
                  <a:pt x="627888" y="351"/>
                </a:moveTo>
                <a:cubicBezTo>
                  <a:pt x="688270" y="25890"/>
                  <a:pt x="730638" y="85679"/>
                  <a:pt x="730638" y="155364"/>
                </a:cubicBezTo>
                <a:lnTo>
                  <a:pt x="730638" y="852421"/>
                </a:lnTo>
                <a:cubicBezTo>
                  <a:pt x="730638" y="945334"/>
                  <a:pt x="655317" y="1020655"/>
                  <a:pt x="562404" y="1020655"/>
                </a:cubicBezTo>
                <a:lnTo>
                  <a:pt x="0" y="1020655"/>
                </a:lnTo>
                <a:lnTo>
                  <a:pt x="626153" y="0"/>
                </a:lnTo>
                <a:close/>
              </a:path>
            </a:pathLst>
          </a:cu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A359E5-D545-4992-BE57-C06990BD7B23}"/>
              </a:ext>
            </a:extLst>
          </p:cNvPr>
          <p:cNvSpPr txBox="1"/>
          <p:nvPr/>
        </p:nvSpPr>
        <p:spPr>
          <a:xfrm>
            <a:off x="1042571" y="1837815"/>
            <a:ext cx="443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Exprima em números o engajamento</a:t>
            </a:r>
          </a:p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público com o seu perfil. </a:t>
            </a:r>
          </a:p>
        </p:txBody>
      </p:sp>
      <p:pic>
        <p:nvPicPr>
          <p:cNvPr id="15" name="Imagem 14" descr="Homem sem camisa com celular na mão&#10;&#10;Descrição gerada automaticamente">
            <a:extLst>
              <a:ext uri="{FF2B5EF4-FFF2-40B4-BE49-F238E27FC236}">
                <a16:creationId xmlns:a16="http://schemas.microsoft.com/office/drawing/2014/main" id="{460DC50F-56EE-4241-8EF5-F01604389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516"/>
          <a:stretch/>
        </p:blipFill>
        <p:spPr>
          <a:xfrm>
            <a:off x="7873246" y="4218551"/>
            <a:ext cx="6270106" cy="2139511"/>
          </a:xfrm>
          <a:prstGeom prst="roundRect">
            <a:avLst>
              <a:gd name="adj" fmla="val 29368"/>
            </a:avLst>
          </a:prstGeom>
          <a:effectLst>
            <a:outerShdw blurRad="762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8D874E44-56B6-487E-A80D-4F36A32A106A}"/>
              </a:ext>
            </a:extLst>
          </p:cNvPr>
          <p:cNvSpPr txBox="1"/>
          <p:nvPr/>
        </p:nvSpPr>
        <p:spPr>
          <a:xfrm>
            <a:off x="1703657" y="5846349"/>
            <a:ext cx="310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X,x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 Taxa de </a:t>
            </a:r>
            <a:b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</a:t>
            </a:r>
          </a:p>
        </p:txBody>
      </p:sp>
      <p:pic>
        <p:nvPicPr>
          <p:cNvPr id="12" name="Imagem 11" descr="Uma imagem contendo pessoa, homem, olhando, vestindo&#10;&#10;Descrição gerada automaticamente">
            <a:extLst>
              <a:ext uri="{FF2B5EF4-FFF2-40B4-BE49-F238E27FC236}">
                <a16:creationId xmlns:a16="http://schemas.microsoft.com/office/drawing/2014/main" id="{8CC3C08C-08F3-4136-83F6-BF2981922F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720"/>
          <a:stretch/>
        </p:blipFill>
        <p:spPr>
          <a:xfrm>
            <a:off x="6253301" y="615320"/>
            <a:ext cx="8234269" cy="3443852"/>
          </a:xfrm>
          <a:prstGeom prst="roundRect">
            <a:avLst>
              <a:gd name="adj" fmla="val 28026"/>
            </a:avLst>
          </a:prstGeom>
          <a:effectLst>
            <a:outerShdw blurRad="76200" dist="50800" dir="5400000" algn="ctr" rotWithShape="0">
              <a:srgbClr val="000000">
                <a:alpha val="16000"/>
              </a:srgbClr>
            </a:outerShdw>
          </a:effectLst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CF4AB999-1EC5-4E24-AF6A-62F4CFB64F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4311" y="5384921"/>
            <a:ext cx="338554" cy="338554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7D20692-EDC9-4D83-92F5-7B637262C6DA}"/>
              </a:ext>
            </a:extLst>
          </p:cNvPr>
          <p:cNvSpPr txBox="1"/>
          <p:nvPr/>
        </p:nvSpPr>
        <p:spPr>
          <a:xfrm>
            <a:off x="1719490" y="5384921"/>
            <a:ext cx="1645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BAC8CB57-76C9-405B-817C-D87189DD4F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882892" y="3972647"/>
            <a:ext cx="288225" cy="298554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3C73D227-8F4B-4CAB-9B5F-5853CEE0C681}"/>
              </a:ext>
            </a:extLst>
          </p:cNvPr>
          <p:cNvSpPr txBox="1"/>
          <p:nvPr/>
        </p:nvSpPr>
        <p:spPr>
          <a:xfrm>
            <a:off x="4234410" y="3972647"/>
            <a:ext cx="138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Replies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F89A0A0-8391-4427-8493-352B4FA5654C}"/>
              </a:ext>
            </a:extLst>
          </p:cNvPr>
          <p:cNvSpPr txBox="1"/>
          <p:nvPr/>
        </p:nvSpPr>
        <p:spPr>
          <a:xfrm>
            <a:off x="4234410" y="4407606"/>
            <a:ext cx="1541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X,x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</a:t>
            </a:r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6F14A28C-14FE-438D-AB5F-B0C7ACFC92D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09480" y="4054068"/>
            <a:ext cx="248217" cy="248217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E261DCEB-9448-4A36-A42F-3AEB82713E25}"/>
              </a:ext>
            </a:extLst>
          </p:cNvPr>
          <p:cNvSpPr txBox="1"/>
          <p:nvPr/>
        </p:nvSpPr>
        <p:spPr>
          <a:xfrm>
            <a:off x="1703658" y="4004050"/>
            <a:ext cx="170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XX,x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Curtidas</a:t>
            </a:r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9E135202-F71D-44E5-AADF-340B74FA1CB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08453" y="2649780"/>
            <a:ext cx="534514" cy="534514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54541E26-0B75-4AB3-8CB7-14FE2224259D}"/>
              </a:ext>
            </a:extLst>
          </p:cNvPr>
          <p:cNvSpPr txBox="1"/>
          <p:nvPr/>
        </p:nvSpPr>
        <p:spPr>
          <a:xfrm>
            <a:off x="1642135" y="3224414"/>
            <a:ext cx="142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073563C-7488-674C-AE72-48C54AEB26C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09480" y="4481644"/>
            <a:ext cx="248217" cy="248217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F720F8DD-39F2-4A45-BDAD-D6D0B638551D}"/>
              </a:ext>
            </a:extLst>
          </p:cNvPr>
          <p:cNvSpPr txBox="1"/>
          <p:nvPr/>
        </p:nvSpPr>
        <p:spPr>
          <a:xfrm>
            <a:off x="1703658" y="4461807"/>
            <a:ext cx="2044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XX,x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Comentários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44E9738-787F-DD40-9A65-F9CF97041472}"/>
              </a:ext>
            </a:extLst>
          </p:cNvPr>
          <p:cNvSpPr txBox="1"/>
          <p:nvPr/>
        </p:nvSpPr>
        <p:spPr>
          <a:xfrm>
            <a:off x="1703658" y="4943027"/>
            <a:ext cx="2044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XX,x</a:t>
            </a: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Salvos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84EDEA7-FBBA-2B44-A864-3647AAF33DA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62271" y="5005847"/>
            <a:ext cx="342634" cy="22547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82E8340-81D3-6B4E-8039-33029A2731B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387354" y="5882006"/>
            <a:ext cx="292468" cy="292468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39C4949-88A1-ED4D-9EF8-E66BFAF4E338}"/>
              </a:ext>
            </a:extLst>
          </p:cNvPr>
          <p:cNvGrpSpPr/>
          <p:nvPr/>
        </p:nvGrpSpPr>
        <p:grpSpPr>
          <a:xfrm>
            <a:off x="4224976" y="2875296"/>
            <a:ext cx="813588" cy="54743"/>
            <a:chOff x="4224976" y="3318073"/>
            <a:chExt cx="813588" cy="54743"/>
          </a:xfrm>
        </p:grpSpPr>
        <p:sp>
          <p:nvSpPr>
            <p:cNvPr id="14" name="Retângulo Arredondado 13">
              <a:extLst>
                <a:ext uri="{FF2B5EF4-FFF2-40B4-BE49-F238E27FC236}">
                  <a16:creationId xmlns:a16="http://schemas.microsoft.com/office/drawing/2014/main" id="{B1172647-164F-A144-89A7-1256E8EFCC88}"/>
                </a:ext>
              </a:extLst>
            </p:cNvPr>
            <p:cNvSpPr/>
            <p:nvPr/>
          </p:nvSpPr>
          <p:spPr>
            <a:xfrm>
              <a:off x="4224976" y="3318073"/>
              <a:ext cx="239855" cy="54743"/>
            </a:xfrm>
            <a:prstGeom prst="roundRect">
              <a:avLst/>
            </a:prstGeom>
            <a:solidFill>
              <a:srgbClr val="043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Arredondado 43">
              <a:extLst>
                <a:ext uri="{FF2B5EF4-FFF2-40B4-BE49-F238E27FC236}">
                  <a16:creationId xmlns:a16="http://schemas.microsoft.com/office/drawing/2014/main" id="{80805AEA-E801-FB49-BA2F-6F7744A9E8C9}"/>
                </a:ext>
              </a:extLst>
            </p:cNvPr>
            <p:cNvSpPr/>
            <p:nvPr/>
          </p:nvSpPr>
          <p:spPr>
            <a:xfrm>
              <a:off x="4514569" y="3318073"/>
              <a:ext cx="239855" cy="54743"/>
            </a:xfrm>
            <a:prstGeom prst="roundRect">
              <a:avLst/>
            </a:prstGeom>
            <a:solidFill>
              <a:srgbClr val="043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Retângulo Arredondado 45">
              <a:extLst>
                <a:ext uri="{FF2B5EF4-FFF2-40B4-BE49-F238E27FC236}">
                  <a16:creationId xmlns:a16="http://schemas.microsoft.com/office/drawing/2014/main" id="{9D35CAA1-0AA9-3D45-989E-EA6E63320FF2}"/>
                </a:ext>
              </a:extLst>
            </p:cNvPr>
            <p:cNvSpPr/>
            <p:nvPr/>
          </p:nvSpPr>
          <p:spPr>
            <a:xfrm>
              <a:off x="4798709" y="3318073"/>
              <a:ext cx="239855" cy="54743"/>
            </a:xfrm>
            <a:prstGeom prst="roundRect">
              <a:avLst/>
            </a:prstGeom>
            <a:noFill/>
            <a:ln>
              <a:solidFill>
                <a:srgbClr val="043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5D03158-8347-F44A-B706-23472B037F0A}"/>
              </a:ext>
            </a:extLst>
          </p:cNvPr>
          <p:cNvSpPr txBox="1"/>
          <p:nvPr/>
        </p:nvSpPr>
        <p:spPr>
          <a:xfrm>
            <a:off x="3881202" y="3224414"/>
            <a:ext cx="142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</a:p>
          <a:p>
            <a:pPr algn="ctr"/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47A52D48-3E11-9641-9FE0-A44542B8B61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79124" y="4411110"/>
            <a:ext cx="295760" cy="295760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E0F6FCFB-3DC1-BB4B-82E0-88BEB2A6A70A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57727" y="4891557"/>
            <a:ext cx="338554" cy="338554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4773A9D2-22C8-CC4E-9320-71CB4DEE340B}"/>
              </a:ext>
            </a:extLst>
          </p:cNvPr>
          <p:cNvSpPr txBox="1"/>
          <p:nvPr/>
        </p:nvSpPr>
        <p:spPr>
          <a:xfrm>
            <a:off x="4234410" y="4891557"/>
            <a:ext cx="1645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56BE74F-C960-FF4D-9CAC-C19365387121}"/>
              </a:ext>
            </a:extLst>
          </p:cNvPr>
          <p:cNvSpPr txBox="1"/>
          <p:nvPr/>
        </p:nvSpPr>
        <p:spPr>
          <a:xfrm>
            <a:off x="4234410" y="5334845"/>
            <a:ext cx="310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X,x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 Taxa de </a:t>
            </a:r>
            <a:b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</a:t>
            </a:r>
          </a:p>
        </p:txBody>
      </p:sp>
      <p:pic>
        <p:nvPicPr>
          <p:cNvPr id="51" name="Gráfico 50">
            <a:extLst>
              <a:ext uri="{FF2B5EF4-FFF2-40B4-BE49-F238E27FC236}">
                <a16:creationId xmlns:a16="http://schemas.microsoft.com/office/drawing/2014/main" id="{8DCBF34A-C146-524B-95F7-A510529AF674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880770" y="5370502"/>
            <a:ext cx="292468" cy="292468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081F5EC3-2D28-C440-BC1E-9BD0AF75FA9D}"/>
              </a:ext>
            </a:extLst>
          </p:cNvPr>
          <p:cNvSpPr txBox="1"/>
          <p:nvPr/>
        </p:nvSpPr>
        <p:spPr>
          <a:xfrm>
            <a:off x="3777145" y="6329699"/>
            <a:ext cx="3109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dos últimos 21 dias*</a:t>
            </a:r>
            <a:endParaRPr lang="pt-BR" sz="1200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213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8CC4240A-8E54-4A2C-9CC8-BF5AB7A5F5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C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958F13F-D4D7-4E41-A556-E3582E08CAC6}"/>
              </a:ext>
            </a:extLst>
          </p:cNvPr>
          <p:cNvSpPr/>
          <p:nvPr/>
        </p:nvSpPr>
        <p:spPr>
          <a:xfrm rot="8146336">
            <a:off x="-483438" y="428231"/>
            <a:ext cx="1009382" cy="1033525"/>
          </a:xfrm>
          <a:prstGeom prst="roundRect">
            <a:avLst/>
          </a:pr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BAF7284D-0B76-F341-8948-05A0DBD57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726" y="432668"/>
            <a:ext cx="4250777" cy="116669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4924FB35-C82B-EF49-8CC3-727F7026F496}"/>
              </a:ext>
            </a:extLst>
          </p:cNvPr>
          <p:cNvSpPr txBox="1"/>
          <p:nvPr/>
        </p:nvSpPr>
        <p:spPr>
          <a:xfrm>
            <a:off x="1016067" y="615320"/>
            <a:ext cx="481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ALVO</a:t>
            </a:r>
            <a:b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meu Instagram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8D1081F-6563-F245-BFC8-4CC5565CEAB9}"/>
              </a:ext>
            </a:extLst>
          </p:cNvPr>
          <p:cNvSpPr txBox="1"/>
          <p:nvPr/>
        </p:nvSpPr>
        <p:spPr>
          <a:xfrm>
            <a:off x="946901" y="1859093"/>
            <a:ext cx="352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gráficos demonstrativos para analisar a relação público 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produto.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CAE7235-2B8B-B34F-BB55-606A61D9E2F9}"/>
              </a:ext>
            </a:extLst>
          </p:cNvPr>
          <p:cNvGrpSpPr/>
          <p:nvPr/>
        </p:nvGrpSpPr>
        <p:grpSpPr>
          <a:xfrm>
            <a:off x="5725294" y="979814"/>
            <a:ext cx="2519482" cy="1199394"/>
            <a:chOff x="7070567" y="796924"/>
            <a:chExt cx="2519482" cy="1199394"/>
          </a:xfrm>
        </p:grpSpPr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CA5F824C-898A-6E4C-9F25-9D4BD2BF4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77222" y="1044722"/>
              <a:ext cx="644900" cy="644900"/>
            </a:xfrm>
            <a:prstGeom prst="rect">
              <a:avLst/>
            </a:prstGeom>
          </p:spPr>
        </p:pic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5DCD01C-B41D-BA48-B36A-8C221C598B4A}"/>
                </a:ext>
              </a:extLst>
            </p:cNvPr>
            <p:cNvSpPr txBox="1"/>
            <p:nvPr/>
          </p:nvSpPr>
          <p:spPr>
            <a:xfrm>
              <a:off x="8111012" y="1033571"/>
              <a:ext cx="14336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XX.XXX</a:t>
              </a:r>
              <a:br>
                <a: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Seguidores</a:t>
              </a:r>
            </a:p>
          </p:txBody>
        </p:sp>
        <p:sp>
          <p:nvSpPr>
            <p:cNvPr id="3" name="Retângulo Arredondado 2">
              <a:extLst>
                <a:ext uri="{FF2B5EF4-FFF2-40B4-BE49-F238E27FC236}">
                  <a16:creationId xmlns:a16="http://schemas.microsoft.com/office/drawing/2014/main" id="{D21110D4-93A6-0149-A895-3761FB30F221}"/>
                </a:ext>
              </a:extLst>
            </p:cNvPr>
            <p:cNvSpPr/>
            <p:nvPr/>
          </p:nvSpPr>
          <p:spPr>
            <a:xfrm>
              <a:off x="7070567" y="796924"/>
              <a:ext cx="2519482" cy="1199394"/>
            </a:xfrm>
            <a:prstGeom prst="roundRect">
              <a:avLst>
                <a:gd name="adj" fmla="val 28066"/>
              </a:avLst>
            </a:prstGeom>
            <a:noFill/>
            <a:ln>
              <a:solidFill>
                <a:srgbClr val="043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3A6B11A-85F7-A74B-A92D-E7F10C6AD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94664"/>
              </p:ext>
            </p:extLst>
          </p:nvPr>
        </p:nvGraphicFramePr>
        <p:xfrm>
          <a:off x="946901" y="3391922"/>
          <a:ext cx="4810171" cy="251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95F8188-8879-3F4D-9318-46C68584381D}"/>
              </a:ext>
            </a:extLst>
          </p:cNvPr>
          <p:cNvSpPr/>
          <p:nvPr/>
        </p:nvSpPr>
        <p:spPr>
          <a:xfrm>
            <a:off x="800726" y="3207027"/>
            <a:ext cx="4924568" cy="2887812"/>
          </a:xfrm>
          <a:prstGeom prst="roundRect">
            <a:avLst>
              <a:gd name="adj" fmla="val 19695"/>
            </a:avLst>
          </a:prstGeom>
          <a:noFill/>
          <a:ln>
            <a:solidFill>
              <a:srgbClr val="043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Arredondado 31">
            <a:extLst>
              <a:ext uri="{FF2B5EF4-FFF2-40B4-BE49-F238E27FC236}">
                <a16:creationId xmlns:a16="http://schemas.microsoft.com/office/drawing/2014/main" id="{54E4B144-50B1-1049-9DED-9D92D1AAFA7E}"/>
              </a:ext>
            </a:extLst>
          </p:cNvPr>
          <p:cNvSpPr/>
          <p:nvPr/>
        </p:nvSpPr>
        <p:spPr>
          <a:xfrm>
            <a:off x="6069956" y="3207027"/>
            <a:ext cx="4924568" cy="2887812"/>
          </a:xfrm>
          <a:prstGeom prst="roundRect">
            <a:avLst>
              <a:gd name="adj" fmla="val 19695"/>
            </a:avLst>
          </a:prstGeom>
          <a:noFill/>
          <a:ln>
            <a:solidFill>
              <a:srgbClr val="043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0356A15B-5133-5245-920B-B315D95B24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6562" y="1033320"/>
            <a:ext cx="740797" cy="740797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A8D51DB8-E680-AE4D-9D78-746BA3807B3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7682" y="1137672"/>
            <a:ext cx="532092" cy="532092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EBB0C2D1-2337-D341-BD9A-B48CC84186A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46410" y="1129661"/>
            <a:ext cx="548114" cy="548114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C95C661-6C6D-694E-AFF8-FE23B5A0844E}"/>
              </a:ext>
            </a:extLst>
          </p:cNvPr>
          <p:cNvSpPr txBox="1"/>
          <p:nvPr/>
        </p:nvSpPr>
        <p:spPr>
          <a:xfrm>
            <a:off x="8330995" y="1752928"/>
            <a:ext cx="1200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1CC94FE-E765-7947-9B12-886DF781F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608350"/>
              </p:ext>
            </p:extLst>
          </p:nvPr>
        </p:nvGraphicFramePr>
        <p:xfrm>
          <a:off x="6498430" y="3376123"/>
          <a:ext cx="4039531" cy="269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3" name="CaixaDeTexto 42">
            <a:extLst>
              <a:ext uri="{FF2B5EF4-FFF2-40B4-BE49-F238E27FC236}">
                <a16:creationId xmlns:a16="http://schemas.microsoft.com/office/drawing/2014/main" id="{F918F46E-F704-8849-85D9-771F0B981961}"/>
              </a:ext>
            </a:extLst>
          </p:cNvPr>
          <p:cNvSpPr txBox="1"/>
          <p:nvPr/>
        </p:nvSpPr>
        <p:spPr>
          <a:xfrm>
            <a:off x="9297359" y="1752928"/>
            <a:ext cx="1200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A09743E-9189-134C-B4DC-667A0518F240}"/>
              </a:ext>
            </a:extLst>
          </p:cNvPr>
          <p:cNvSpPr txBox="1"/>
          <p:nvPr/>
        </p:nvSpPr>
        <p:spPr>
          <a:xfrm>
            <a:off x="10120233" y="1752928"/>
            <a:ext cx="12004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4195621-01ED-F04C-99F9-0C50C32302A3}"/>
              </a:ext>
            </a:extLst>
          </p:cNvPr>
          <p:cNvSpPr/>
          <p:nvPr/>
        </p:nvSpPr>
        <p:spPr>
          <a:xfrm>
            <a:off x="7398410" y="6211669"/>
            <a:ext cx="3922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43F7A"/>
                </a:solidFill>
                <a:latin typeface="Brown"/>
              </a:rPr>
              <a:t>*Dados atualizados em XX/XX/2020</a:t>
            </a:r>
          </a:p>
          <a:p>
            <a:r>
              <a:rPr lang="pt-BR" sz="1200" dirty="0">
                <a:solidFill>
                  <a:srgbClr val="043F7A"/>
                </a:solidFill>
                <a:latin typeface="Brown"/>
              </a:rPr>
              <a:t>**Dados obtidos pela API oficial do </a:t>
            </a:r>
            <a:r>
              <a:rPr lang="pt-BR" sz="1200" dirty="0" err="1">
                <a:solidFill>
                  <a:srgbClr val="043F7A"/>
                </a:solidFill>
                <a:latin typeface="Brown"/>
              </a:rPr>
              <a:t>Facebook</a:t>
            </a:r>
            <a:r>
              <a:rPr lang="pt-BR" sz="1200" dirty="0">
                <a:solidFill>
                  <a:srgbClr val="043F7A"/>
                </a:solidFill>
                <a:latin typeface="Brown"/>
              </a:rPr>
              <a:t>/Instagram</a:t>
            </a:r>
            <a:endParaRPr lang="pt-BR" sz="1200" b="0" i="0" dirty="0">
              <a:solidFill>
                <a:srgbClr val="043F7A"/>
              </a:solidFill>
              <a:effectLst/>
              <a:latin typeface="Brown"/>
            </a:endParaRPr>
          </a:p>
        </p:txBody>
      </p:sp>
    </p:spTree>
    <p:extLst>
      <p:ext uri="{BB962C8B-B14F-4D97-AF65-F5344CB8AC3E}">
        <p14:creationId xmlns:p14="http://schemas.microsoft.com/office/powerpoint/2010/main" val="300853294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: Cantos Arredondados 4">
            <a:extLst>
              <a:ext uri="{FF2B5EF4-FFF2-40B4-BE49-F238E27FC236}">
                <a16:creationId xmlns:a16="http://schemas.microsoft.com/office/drawing/2014/main" id="{B71EF654-07F4-C840-883F-08009F5570B3}"/>
              </a:ext>
            </a:extLst>
          </p:cNvPr>
          <p:cNvSpPr/>
          <p:nvPr/>
        </p:nvSpPr>
        <p:spPr>
          <a:xfrm rot="18955355">
            <a:off x="8288969" y="262085"/>
            <a:ext cx="6250287" cy="6333831"/>
          </a:xfrm>
          <a:prstGeom prst="roundRect">
            <a:avLst/>
          </a:prstGeom>
          <a:solidFill>
            <a:srgbClr val="6FC9F0"/>
          </a:solidFill>
          <a:ln>
            <a:solidFill>
              <a:srgbClr val="3EB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Uma imagem contendo pessoa, mulher, vestuário, vestindo&#10;&#10;Descrição gerada automaticamente">
            <a:extLst>
              <a:ext uri="{FF2B5EF4-FFF2-40B4-BE49-F238E27FC236}">
                <a16:creationId xmlns:a16="http://schemas.microsoft.com/office/drawing/2014/main" id="{B783513D-52D5-4F69-96AF-9FE033CBB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06" y="2200757"/>
            <a:ext cx="2284677" cy="3905464"/>
          </a:xfrm>
          <a:prstGeom prst="roundRect">
            <a:avLst>
              <a:gd name="adj" fmla="val 14126"/>
            </a:avLst>
          </a:prstGeom>
        </p:spPr>
      </p:pic>
      <p:pic>
        <p:nvPicPr>
          <p:cNvPr id="16" name="Imagem 15" descr="Uma imagem contendo pessoa, vestuário, amarelo, homem&#10;&#10;Descrição gerada automaticamente">
            <a:extLst>
              <a:ext uri="{FF2B5EF4-FFF2-40B4-BE49-F238E27FC236}">
                <a16:creationId xmlns:a16="http://schemas.microsoft.com/office/drawing/2014/main" id="{96730FE4-11D0-4FBB-A9F2-3C7D778F2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377" y="2200755"/>
            <a:ext cx="2284677" cy="3905465"/>
          </a:xfrm>
          <a:prstGeom prst="roundRect">
            <a:avLst/>
          </a:prstGeom>
        </p:spPr>
      </p:pic>
      <p:pic>
        <p:nvPicPr>
          <p:cNvPr id="18" name="Imagem 17" descr="Uma imagem contendo pessoa, no interior, bola, segurando&#10;&#10;Descrição gerada automaticamente">
            <a:extLst>
              <a:ext uri="{FF2B5EF4-FFF2-40B4-BE49-F238E27FC236}">
                <a16:creationId xmlns:a16="http://schemas.microsoft.com/office/drawing/2014/main" id="{28EC7765-33DB-4180-A13D-9380B79C7F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5948" y="2200755"/>
            <a:ext cx="2284677" cy="3905466"/>
          </a:xfrm>
          <a:prstGeom prst="roundRect">
            <a:avLst/>
          </a:prstGeom>
        </p:spPr>
      </p:pic>
      <p:pic>
        <p:nvPicPr>
          <p:cNvPr id="20" name="Imagem 19" descr="Uma imagem contendo pessoa, água, homem, olhando&#10;&#10;Descrição gerada automaticamente">
            <a:extLst>
              <a:ext uri="{FF2B5EF4-FFF2-40B4-BE49-F238E27FC236}">
                <a16:creationId xmlns:a16="http://schemas.microsoft.com/office/drawing/2014/main" id="{3A078F07-16EE-471A-BA02-76AC2CAC9C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519" y="2200755"/>
            <a:ext cx="2284677" cy="3905466"/>
          </a:xfrm>
          <a:prstGeom prst="roundRect">
            <a:avLst/>
          </a:prstGeom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36EA86F3-31ED-467A-96CA-00C392F8F3CD}"/>
              </a:ext>
            </a:extLst>
          </p:cNvPr>
          <p:cNvSpPr/>
          <p:nvPr/>
        </p:nvSpPr>
        <p:spPr>
          <a:xfrm>
            <a:off x="1108923" y="5498447"/>
            <a:ext cx="1323296" cy="1339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 descr="Uma imagem contendo placar, luz&#10;&#10;Descrição gerada automaticamente">
            <a:extLst>
              <a:ext uri="{FF2B5EF4-FFF2-40B4-BE49-F238E27FC236}">
                <a16:creationId xmlns:a16="http://schemas.microsoft.com/office/drawing/2014/main" id="{AEF6C6E3-28AE-44EA-A586-C6FAA5A2DC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27" y="5607624"/>
            <a:ext cx="1245334" cy="997194"/>
          </a:xfrm>
          <a:prstGeom prst="rect">
            <a:avLst/>
          </a:prstGeom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014C67C2-0A52-4FE9-90A1-3F62C80C89AC}"/>
              </a:ext>
            </a:extLst>
          </p:cNvPr>
          <p:cNvSpPr/>
          <p:nvPr/>
        </p:nvSpPr>
        <p:spPr>
          <a:xfrm>
            <a:off x="6888765" y="5436350"/>
            <a:ext cx="1323296" cy="1339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relógio&#10;&#10;Descrição gerada automaticamente">
            <a:extLst>
              <a:ext uri="{FF2B5EF4-FFF2-40B4-BE49-F238E27FC236}">
                <a16:creationId xmlns:a16="http://schemas.microsoft.com/office/drawing/2014/main" id="{C8D0E831-F571-4CEC-AEFE-7CE9211CD4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625" y="5693929"/>
            <a:ext cx="982661" cy="957026"/>
          </a:xfrm>
          <a:prstGeom prst="rect">
            <a:avLst/>
          </a:prstGeom>
        </p:spPr>
      </p:pic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A92F3569-2168-40B7-B509-BAD70B4BB82B}"/>
              </a:ext>
            </a:extLst>
          </p:cNvPr>
          <p:cNvSpPr/>
          <p:nvPr/>
        </p:nvSpPr>
        <p:spPr>
          <a:xfrm>
            <a:off x="9310519" y="2190472"/>
            <a:ext cx="2284677" cy="3915748"/>
          </a:xfrm>
          <a:prstGeom prst="roundRect">
            <a:avLst/>
          </a:prstGeom>
          <a:solidFill>
            <a:srgbClr val="11749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BCA3F82-F78D-4DC5-8C92-719CAC749157}"/>
              </a:ext>
            </a:extLst>
          </p:cNvPr>
          <p:cNvSpPr/>
          <p:nvPr/>
        </p:nvSpPr>
        <p:spPr>
          <a:xfrm>
            <a:off x="9793336" y="5436350"/>
            <a:ext cx="1323296" cy="1339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 descr="Uma imagem contendo placa&#10;&#10;Descrição gerada automaticamente">
            <a:extLst>
              <a:ext uri="{FF2B5EF4-FFF2-40B4-BE49-F238E27FC236}">
                <a16:creationId xmlns:a16="http://schemas.microsoft.com/office/drawing/2014/main" id="{7B3C3AB6-C15E-4CEF-98A1-EF9D2D1509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780" y="5525450"/>
            <a:ext cx="1323296" cy="1182108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1FA05DD2-C9CA-464E-BCB3-6AFCAB9C5F55}"/>
              </a:ext>
            </a:extLst>
          </p:cNvPr>
          <p:cNvSpPr/>
          <p:nvPr/>
        </p:nvSpPr>
        <p:spPr>
          <a:xfrm>
            <a:off x="9420795" y="2889042"/>
            <a:ext cx="19730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Descritivo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</a:t>
            </a:r>
            <a:endParaRPr lang="pt-BR" sz="1600" b="1" dirty="0">
              <a:solidFill>
                <a:schemeClr val="bg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E3E01757-8481-4614-B2F6-D97F39869F3C}"/>
              </a:ext>
            </a:extLst>
          </p:cNvPr>
          <p:cNvSpPr/>
          <p:nvPr/>
        </p:nvSpPr>
        <p:spPr>
          <a:xfrm>
            <a:off x="3501374" y="2190472"/>
            <a:ext cx="2284677" cy="3915748"/>
          </a:xfrm>
          <a:prstGeom prst="roundRect">
            <a:avLst/>
          </a:prstGeom>
          <a:solidFill>
            <a:srgbClr val="117498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EB463CD-BAED-4725-AD8E-C1FD763C3434}"/>
              </a:ext>
            </a:extLst>
          </p:cNvPr>
          <p:cNvSpPr/>
          <p:nvPr/>
        </p:nvSpPr>
        <p:spPr>
          <a:xfrm>
            <a:off x="3984194" y="5498447"/>
            <a:ext cx="1323296" cy="1339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8" name="Imagem 27" descr="Uma imagem contendo texto, placar&#10;&#10;Descrição gerada automaticamente">
            <a:extLst>
              <a:ext uri="{FF2B5EF4-FFF2-40B4-BE49-F238E27FC236}">
                <a16:creationId xmlns:a16="http://schemas.microsoft.com/office/drawing/2014/main" id="{760B8E80-D0E1-4783-9047-FEB1681607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679" y="5607624"/>
            <a:ext cx="1032071" cy="1062564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0F42E9EE-EEB0-4B6E-A8A3-00338609C1F1}"/>
              </a:ext>
            </a:extLst>
          </p:cNvPr>
          <p:cNvSpPr/>
          <p:nvPr/>
        </p:nvSpPr>
        <p:spPr>
          <a:xfrm>
            <a:off x="3657189" y="2889042"/>
            <a:ext cx="19730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Descritivo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Lorem Ipsum is simply dummy text of the printing and typesetting industry. </a:t>
            </a:r>
            <a:endParaRPr lang="pt-BR" sz="1600" b="1" dirty="0">
              <a:solidFill>
                <a:schemeClr val="bg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9DFBD8F0-0847-4A4B-BA64-DBF3BF6D7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1877" y="432668"/>
            <a:ext cx="5055672" cy="1166693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309E0BE0-3203-2048-BD68-40B4139CD574}"/>
              </a:ext>
            </a:extLst>
          </p:cNvPr>
          <p:cNvSpPr txBox="1"/>
          <p:nvPr/>
        </p:nvSpPr>
        <p:spPr>
          <a:xfrm>
            <a:off x="1016067" y="615320"/>
            <a:ext cx="481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Marcas que Confiam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3F78CEA-9326-7F4B-AF1E-FD8DC8DDECDE}"/>
              </a:ext>
            </a:extLst>
          </p:cNvPr>
          <p:cNvSpPr txBox="1"/>
          <p:nvPr/>
        </p:nvSpPr>
        <p:spPr>
          <a:xfrm>
            <a:off x="1042571" y="1433674"/>
            <a:ext cx="443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Coloque aqui as marcas com as quais você já desenvolveu parcerias.</a:t>
            </a:r>
          </a:p>
        </p:txBody>
      </p:sp>
      <p:sp>
        <p:nvSpPr>
          <p:cNvPr id="46" name="Retângulo: Cantos Arredondados 8">
            <a:extLst>
              <a:ext uri="{FF2B5EF4-FFF2-40B4-BE49-F238E27FC236}">
                <a16:creationId xmlns:a16="http://schemas.microsoft.com/office/drawing/2014/main" id="{094CABFC-A1B2-BF40-96B9-2C72F337CEB5}"/>
              </a:ext>
            </a:extLst>
          </p:cNvPr>
          <p:cNvSpPr/>
          <p:nvPr/>
        </p:nvSpPr>
        <p:spPr>
          <a:xfrm rot="8146336">
            <a:off x="-483438" y="428231"/>
            <a:ext cx="1009382" cy="1033525"/>
          </a:xfrm>
          <a:prstGeom prst="roundRect">
            <a:avLst/>
          </a:pr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Retângulo: Cantos Arredondados 8">
            <a:extLst>
              <a:ext uri="{FF2B5EF4-FFF2-40B4-BE49-F238E27FC236}">
                <a16:creationId xmlns:a16="http://schemas.microsoft.com/office/drawing/2014/main" id="{2E6C3027-1C60-684E-BA39-A34F906BCFA0}"/>
              </a:ext>
            </a:extLst>
          </p:cNvPr>
          <p:cNvSpPr/>
          <p:nvPr/>
        </p:nvSpPr>
        <p:spPr>
          <a:xfrm rot="8146336">
            <a:off x="11664854" y="428233"/>
            <a:ext cx="1009382" cy="1033525"/>
          </a:xfrm>
          <a:prstGeom prst="roundRect">
            <a:avLst/>
          </a:prstGeom>
          <a:solidFill>
            <a:srgbClr val="EDF8F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59806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pessoa, olhando, segurando, homem&#10;&#10;Descrição gerada automaticamente">
            <a:extLst>
              <a:ext uri="{FF2B5EF4-FFF2-40B4-BE49-F238E27FC236}">
                <a16:creationId xmlns:a16="http://schemas.microsoft.com/office/drawing/2014/main" id="{F4D42118-523F-4528-AA20-222310CA3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874"/>
          <a:stretch/>
        </p:blipFill>
        <p:spPr>
          <a:xfrm>
            <a:off x="-2231512" y="566872"/>
            <a:ext cx="8896211" cy="5724707"/>
          </a:xfrm>
          <a:prstGeom prst="round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4EB5F8C-1469-468E-9FE9-0C20AA9B2C37}"/>
              </a:ext>
            </a:extLst>
          </p:cNvPr>
          <p:cNvSpPr/>
          <p:nvPr/>
        </p:nvSpPr>
        <p:spPr>
          <a:xfrm rot="18955355">
            <a:off x="-3950114" y="262085"/>
            <a:ext cx="6250287" cy="6333831"/>
          </a:xfrm>
          <a:prstGeom prst="roundRect">
            <a:avLst/>
          </a:prstGeom>
          <a:solidFill>
            <a:srgbClr val="6FC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9BF7275-1F8C-6C45-9F00-6F2148227C02}"/>
              </a:ext>
            </a:extLst>
          </p:cNvPr>
          <p:cNvGrpSpPr/>
          <p:nvPr/>
        </p:nvGrpSpPr>
        <p:grpSpPr>
          <a:xfrm>
            <a:off x="6239435" y="4073926"/>
            <a:ext cx="3975066" cy="552827"/>
            <a:chOff x="6239435" y="4073926"/>
            <a:chExt cx="3975066" cy="552827"/>
          </a:xfrm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F067D2DE-3337-4488-844C-35E13D498CC5}"/>
                </a:ext>
              </a:extLst>
            </p:cNvPr>
            <p:cNvSpPr/>
            <p:nvPr/>
          </p:nvSpPr>
          <p:spPr>
            <a:xfrm>
              <a:off x="6239435" y="4073926"/>
              <a:ext cx="3975066" cy="552827"/>
            </a:xfrm>
            <a:prstGeom prst="roundRect">
              <a:avLst>
                <a:gd name="adj" fmla="val 50000"/>
              </a:avLst>
            </a:prstGeom>
            <a:solidFill>
              <a:srgbClr val="FF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88EF9ADC-1BC2-484F-B932-F460090A4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4422" y="4173665"/>
              <a:ext cx="340932" cy="340932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962B2DD3-4B88-4D49-B4DD-388D066F29B7}"/>
                </a:ext>
              </a:extLst>
            </p:cNvPr>
            <p:cNvSpPr txBox="1"/>
            <p:nvPr/>
          </p:nvSpPr>
          <p:spPr>
            <a:xfrm>
              <a:off x="7597680" y="4184357"/>
              <a:ext cx="2233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3F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+5521 9999-9999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823C15E-33C4-F047-B179-339D39EDDDFB}"/>
              </a:ext>
            </a:extLst>
          </p:cNvPr>
          <p:cNvGrpSpPr/>
          <p:nvPr/>
        </p:nvGrpSpPr>
        <p:grpSpPr>
          <a:xfrm>
            <a:off x="6239435" y="5475920"/>
            <a:ext cx="3975066" cy="552827"/>
            <a:chOff x="6239435" y="5475920"/>
            <a:chExt cx="3975066" cy="552827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A0EFADB6-5CCD-4A09-AF22-19625252A017}"/>
                </a:ext>
              </a:extLst>
            </p:cNvPr>
            <p:cNvSpPr/>
            <p:nvPr/>
          </p:nvSpPr>
          <p:spPr>
            <a:xfrm>
              <a:off x="6239435" y="5475920"/>
              <a:ext cx="3975066" cy="552827"/>
            </a:xfrm>
            <a:prstGeom prst="roundRect">
              <a:avLst>
                <a:gd name="adj" fmla="val 50000"/>
              </a:avLst>
            </a:prstGeom>
            <a:solidFill>
              <a:srgbClr val="FF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6517B74-A24A-495F-ABC7-3B1C9FC232AC}"/>
                </a:ext>
              </a:extLst>
            </p:cNvPr>
            <p:cNvSpPr txBox="1"/>
            <p:nvPr/>
          </p:nvSpPr>
          <p:spPr>
            <a:xfrm>
              <a:off x="6888770" y="5583056"/>
              <a:ext cx="2676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3F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ENVIE UMA MENSAGEM</a:t>
              </a:r>
            </a:p>
          </p:txBody>
        </p:sp>
      </p:grpSp>
      <p:pic>
        <p:nvPicPr>
          <p:cNvPr id="29" name="Gráfico 28">
            <a:extLst>
              <a:ext uri="{FF2B5EF4-FFF2-40B4-BE49-F238E27FC236}">
                <a16:creationId xmlns:a16="http://schemas.microsoft.com/office/drawing/2014/main" id="{072B90CE-4111-FB40-B57B-2E152B6AB0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2453" y="1098990"/>
            <a:ext cx="5055672" cy="1166693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54D54B1E-7288-4146-A162-49AEA54AE830}"/>
              </a:ext>
            </a:extLst>
          </p:cNvPr>
          <p:cNvSpPr txBox="1"/>
          <p:nvPr/>
        </p:nvSpPr>
        <p:spPr>
          <a:xfrm>
            <a:off x="6832453" y="748112"/>
            <a:ext cx="53595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nos </a:t>
            </a:r>
            <a:br>
              <a:rPr lang="pt-BR" sz="3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TORNAR PARCEIROS?</a:t>
            </a:r>
            <a:endParaRPr lang="pt-BR" sz="3600" b="1" dirty="0">
              <a:solidFill>
                <a:srgbClr val="043F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659F9D0-2BE4-474B-AF59-58A5C063E1FA}"/>
              </a:ext>
            </a:extLst>
          </p:cNvPr>
          <p:cNvGrpSpPr/>
          <p:nvPr/>
        </p:nvGrpSpPr>
        <p:grpSpPr>
          <a:xfrm>
            <a:off x="6239436" y="3429000"/>
            <a:ext cx="3975066" cy="552827"/>
            <a:chOff x="6239436" y="3429000"/>
            <a:chExt cx="3975066" cy="552827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E569489E-101D-4B14-9497-FB65A73875AA}"/>
                </a:ext>
              </a:extLst>
            </p:cNvPr>
            <p:cNvSpPr/>
            <p:nvPr/>
          </p:nvSpPr>
          <p:spPr>
            <a:xfrm>
              <a:off x="6239436" y="3429000"/>
              <a:ext cx="3975066" cy="552827"/>
            </a:xfrm>
            <a:prstGeom prst="roundRect">
              <a:avLst>
                <a:gd name="adj" fmla="val 50000"/>
              </a:avLst>
            </a:prstGeom>
            <a:solidFill>
              <a:srgbClr val="FF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7B23860C-BF59-4FAC-BE8E-E950ED5F7EE9}"/>
                </a:ext>
              </a:extLst>
            </p:cNvPr>
            <p:cNvSpPr txBox="1"/>
            <p:nvPr/>
          </p:nvSpPr>
          <p:spPr>
            <a:xfrm>
              <a:off x="7597680" y="3536136"/>
              <a:ext cx="1706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3F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pt-BR" sz="1600" b="1" dirty="0" err="1">
                  <a:solidFill>
                    <a:srgbClr val="043F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Seu_Nome</a:t>
              </a:r>
              <a:endParaRPr lang="pt-BR" sz="1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4B91F582-F8D8-214F-9F19-84662C91A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50180" y="3531913"/>
              <a:ext cx="347000" cy="347000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B27A711-A015-D740-B11C-91D7A329F75F}"/>
              </a:ext>
            </a:extLst>
          </p:cNvPr>
          <p:cNvGrpSpPr/>
          <p:nvPr/>
        </p:nvGrpSpPr>
        <p:grpSpPr>
          <a:xfrm>
            <a:off x="6239436" y="4718853"/>
            <a:ext cx="3975066" cy="552827"/>
            <a:chOff x="6239436" y="4718853"/>
            <a:chExt cx="3975066" cy="552827"/>
          </a:xfrm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8C90E871-29F1-43F0-85C5-0915C2B1195A}"/>
                </a:ext>
              </a:extLst>
            </p:cNvPr>
            <p:cNvSpPr/>
            <p:nvPr/>
          </p:nvSpPr>
          <p:spPr>
            <a:xfrm>
              <a:off x="6239436" y="4718853"/>
              <a:ext cx="3975066" cy="552827"/>
            </a:xfrm>
            <a:prstGeom prst="roundRect">
              <a:avLst>
                <a:gd name="adj" fmla="val 50000"/>
              </a:avLst>
            </a:prstGeom>
            <a:solidFill>
              <a:srgbClr val="FF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29923589-B79E-4757-9961-D770815E2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48354" y="4817694"/>
              <a:ext cx="353069" cy="353069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D0E9BA7A-F740-9647-9E92-C471D5D4B799}"/>
                </a:ext>
              </a:extLst>
            </p:cNvPr>
            <p:cNvSpPr txBox="1"/>
            <p:nvPr/>
          </p:nvSpPr>
          <p:spPr>
            <a:xfrm>
              <a:off x="7597680" y="4824092"/>
              <a:ext cx="1706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043F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</a:t>
              </a:r>
              <a:r>
                <a:rPr lang="pt-BR" sz="1600" b="1" dirty="0" err="1">
                  <a:solidFill>
                    <a:srgbClr val="043F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Seu_Nome</a:t>
              </a:r>
              <a:endParaRPr lang="pt-BR" sz="1600" b="1" dirty="0">
                <a:solidFill>
                  <a:srgbClr val="043F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Imagem 33" descr="Uma imagem contendo placar&#10;&#10;Descrição gerada automaticamente">
            <a:extLst>
              <a:ext uri="{FF2B5EF4-FFF2-40B4-BE49-F238E27FC236}">
                <a16:creationId xmlns:a16="http://schemas.microsoft.com/office/drawing/2014/main" id="{0815A2CB-63D8-4A4D-B1AF-90D9AF5A1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4" y="3196050"/>
            <a:ext cx="2473918" cy="67172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8C5FC7D-BED7-416C-ACE8-ED1537EE7779}"/>
              </a:ext>
            </a:extLst>
          </p:cNvPr>
          <p:cNvSpPr txBox="1"/>
          <p:nvPr/>
        </p:nvSpPr>
        <p:spPr>
          <a:xfrm>
            <a:off x="6931065" y="2055577"/>
            <a:ext cx="443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Deixe seus dados para que futuros</a:t>
            </a:r>
          </a:p>
          <a:p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colaboradores entrem em contato.</a:t>
            </a:r>
          </a:p>
        </p:txBody>
      </p:sp>
    </p:spTree>
    <p:extLst>
      <p:ext uri="{BB962C8B-B14F-4D97-AF65-F5344CB8AC3E}">
        <p14:creationId xmlns:p14="http://schemas.microsoft.com/office/powerpoint/2010/main" val="75157746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10668</TotalTime>
  <Words>663</Words>
  <Application>Microsoft Macintosh PowerPoint</Application>
  <PresentationFormat>Widescreen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Nova Light</vt:lpstr>
      <vt:lpstr>Brown</vt:lpstr>
      <vt:lpstr>Calibri</vt:lpstr>
      <vt:lpstr>Calibri Light</vt:lpstr>
      <vt:lpstr>Galano Grotesque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Dias Silva</dc:creator>
  <cp:lastModifiedBy>Diego Dias Silva</cp:lastModifiedBy>
  <cp:revision>99</cp:revision>
  <dcterms:created xsi:type="dcterms:W3CDTF">2020-02-13T17:28:10Z</dcterms:created>
  <dcterms:modified xsi:type="dcterms:W3CDTF">2020-02-28T18:49:12Z</dcterms:modified>
</cp:coreProperties>
</file>