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0287000" cy="1828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754" userDrawn="1">
          <p15:clr>
            <a:srgbClr val="A4A3A4"/>
          </p15:clr>
        </p15:guide>
        <p15:guide id="2" pos="3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940D"/>
    <a:srgbClr val="548235"/>
    <a:srgbClr val="FBC92F"/>
    <a:srgbClr val="002060"/>
    <a:srgbClr val="107B92"/>
    <a:srgbClr val="184F69"/>
    <a:srgbClr val="275068"/>
    <a:srgbClr val="DCBB64"/>
    <a:srgbClr val="1E6585"/>
    <a:srgbClr val="6DD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418" y="-324"/>
      </p:cViewPr>
      <p:guideLst>
        <p:guide orient="horz" pos="8754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92968"/>
            <a:ext cx="8743950" cy="6366933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9605435"/>
            <a:ext cx="7715250" cy="4415365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2E4B-D5F1-4F29-9226-D413D8779535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E068-7BD5-4540-B0B3-D904F8278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94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2E4B-D5F1-4F29-9226-D413D8779535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E068-7BD5-4540-B0B3-D904F8278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00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973667"/>
            <a:ext cx="2218134" cy="154982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973667"/>
            <a:ext cx="6525816" cy="1549823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2E4B-D5F1-4F29-9226-D413D8779535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E068-7BD5-4540-B0B3-D904F8278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45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2E4B-D5F1-4F29-9226-D413D8779535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E068-7BD5-4540-B0B3-D904F8278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86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4559305"/>
            <a:ext cx="8872538" cy="7607299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12238572"/>
            <a:ext cx="8872538" cy="4000499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2E4B-D5F1-4F29-9226-D413D8779535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E068-7BD5-4540-B0B3-D904F8278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07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4868333"/>
            <a:ext cx="4371975" cy="116035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4868333"/>
            <a:ext cx="4371975" cy="116035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2E4B-D5F1-4F29-9226-D413D8779535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E068-7BD5-4540-B0B3-D904F8278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02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973671"/>
            <a:ext cx="8872538" cy="353483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4483101"/>
            <a:ext cx="4351883" cy="219709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6680200"/>
            <a:ext cx="4351883" cy="98255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4483101"/>
            <a:ext cx="4373315" cy="219709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6680200"/>
            <a:ext cx="4373315" cy="98255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2E4B-D5F1-4F29-9226-D413D8779535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E068-7BD5-4540-B0B3-D904F8278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01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2E4B-D5F1-4F29-9226-D413D8779535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E068-7BD5-4540-B0B3-D904F8278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65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2E4B-D5F1-4F29-9226-D413D8779535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E068-7BD5-4540-B0B3-D904F8278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03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1219200"/>
            <a:ext cx="3317825" cy="4267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2633138"/>
            <a:ext cx="5207794" cy="12996333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5486400"/>
            <a:ext cx="3317825" cy="10164235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2E4B-D5F1-4F29-9226-D413D8779535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E068-7BD5-4540-B0B3-D904F8278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75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1219200"/>
            <a:ext cx="3317825" cy="4267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2633138"/>
            <a:ext cx="5207794" cy="12996333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5486400"/>
            <a:ext cx="3317825" cy="10164235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2E4B-D5F1-4F29-9226-D413D8779535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E068-7BD5-4540-B0B3-D904F8278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04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973671"/>
            <a:ext cx="8872538" cy="353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4868333"/>
            <a:ext cx="8872538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F2E4B-D5F1-4F29-9226-D413D8779535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0E068-7BD5-4540-B0B3-D904F8278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hyperlink" Target="mailto:medicalteam@gmail.com.br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hyperlink" Target="https://goo.gl/maps/iBzC3p57MjS2YceT7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hyperlink" Target="https://whats.link/medicaltea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hyperlink" Target="https://www.instagram.com/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hyperlink" Target="https://linkedin.com/" TargetMode="External"/><Relationship Id="rId10" Type="http://schemas.openxmlformats.org/officeDocument/2006/relationships/image" Target="../media/image9.svg"/><Relationship Id="rId19" Type="http://schemas.openxmlformats.org/officeDocument/2006/relationships/hyperlink" Target="tel:21995777108" TargetMode="External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hyperlink" Target="https://medicalteam.com.br/" TargetMode="External"/><Relationship Id="rId27" Type="http://schemas.openxmlformats.org/officeDocument/2006/relationships/hyperlink" Target="https://raiosdesign.com.b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8E78418-EC29-4D18-A491-EAD80504D318}"/>
              </a:ext>
            </a:extLst>
          </p:cNvPr>
          <p:cNvSpPr/>
          <p:nvPr/>
        </p:nvSpPr>
        <p:spPr>
          <a:xfrm>
            <a:off x="0" y="0"/>
            <a:ext cx="10287000" cy="1828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Uma imagem contendo pessoa, vestindo, segurando, mulher&#10;&#10;Descrição gerada automaticamente">
            <a:extLst>
              <a:ext uri="{FF2B5EF4-FFF2-40B4-BE49-F238E27FC236}">
                <a16:creationId xmlns:a16="http://schemas.microsoft.com/office/drawing/2014/main" id="{99F6D709-C685-4610-882D-DC407BA8E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65454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122E8D52-1609-4810-909A-C24F885BF803}"/>
              </a:ext>
            </a:extLst>
          </p:cNvPr>
          <p:cNvSpPr/>
          <p:nvPr/>
        </p:nvSpPr>
        <p:spPr>
          <a:xfrm>
            <a:off x="0" y="15748000"/>
            <a:ext cx="10287000" cy="2540000"/>
          </a:xfrm>
          <a:prstGeom prst="rect">
            <a:avLst/>
          </a:prstGeom>
          <a:solidFill>
            <a:srgbClr val="158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E1CA88D-68EB-48F3-9359-A4F50BBF1D34}"/>
              </a:ext>
            </a:extLst>
          </p:cNvPr>
          <p:cNvSpPr/>
          <p:nvPr/>
        </p:nvSpPr>
        <p:spPr>
          <a:xfrm>
            <a:off x="1181100" y="4272758"/>
            <a:ext cx="7848599" cy="12299712"/>
          </a:xfrm>
          <a:prstGeom prst="roundRect">
            <a:avLst>
              <a:gd name="adj" fmla="val 10145"/>
            </a:avLst>
          </a:prstGeom>
          <a:solidFill>
            <a:schemeClr val="bg1"/>
          </a:solidFill>
          <a:ln>
            <a:noFill/>
          </a:ln>
          <a:effectLst>
            <a:outerShdw blurRad="177800" sx="103000" sy="103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05F7A4C3-9EC2-49FF-97C7-33079BE06DD3}"/>
              </a:ext>
            </a:extLst>
          </p:cNvPr>
          <p:cNvSpPr/>
          <p:nvPr/>
        </p:nvSpPr>
        <p:spPr>
          <a:xfrm>
            <a:off x="2871921" y="14610908"/>
            <a:ext cx="4466956" cy="1137092"/>
          </a:xfrm>
          <a:prstGeom prst="roundRect">
            <a:avLst/>
          </a:prstGeom>
          <a:solidFill>
            <a:srgbClr val="6DD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531A7094-C6D6-4FCE-93E4-BCBBB4BE67E5}"/>
              </a:ext>
            </a:extLst>
          </p:cNvPr>
          <p:cNvGrpSpPr/>
          <p:nvPr/>
        </p:nvGrpSpPr>
        <p:grpSpPr>
          <a:xfrm>
            <a:off x="2235201" y="9551997"/>
            <a:ext cx="1681220" cy="1715530"/>
            <a:chOff x="2235201" y="9551997"/>
            <a:chExt cx="1681220" cy="1715530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FCC822BA-C483-4373-A38A-28A4351799CD}"/>
                </a:ext>
              </a:extLst>
            </p:cNvPr>
            <p:cNvSpPr/>
            <p:nvPr/>
          </p:nvSpPr>
          <p:spPr>
            <a:xfrm>
              <a:off x="2235201" y="9551997"/>
              <a:ext cx="1681220" cy="1715530"/>
            </a:xfrm>
            <a:prstGeom prst="roundRect">
              <a:avLst/>
            </a:prstGeom>
            <a:solidFill>
              <a:srgbClr val="6DDC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7" name="Gráfico 16">
              <a:extLst>
                <a:ext uri="{FF2B5EF4-FFF2-40B4-BE49-F238E27FC236}">
                  <a16:creationId xmlns:a16="http://schemas.microsoft.com/office/drawing/2014/main" id="{9B9D9326-5022-4942-B642-70A20C700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2586788" y="9915622"/>
              <a:ext cx="964849" cy="964849"/>
            </a:xfrm>
            <a:prstGeom prst="rect">
              <a:avLst/>
            </a:prstGeom>
          </p:spPr>
        </p:pic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D5754092-C128-4239-B241-524CD2360C4A}"/>
              </a:ext>
            </a:extLst>
          </p:cNvPr>
          <p:cNvGrpSpPr/>
          <p:nvPr/>
        </p:nvGrpSpPr>
        <p:grpSpPr>
          <a:xfrm>
            <a:off x="4326514" y="9551997"/>
            <a:ext cx="1681220" cy="1715530"/>
            <a:chOff x="4326514" y="9551997"/>
            <a:chExt cx="1681220" cy="1715530"/>
          </a:xfrm>
        </p:grpSpPr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2AB22A2F-0736-4018-A1CB-FDD779B949D6}"/>
                </a:ext>
              </a:extLst>
            </p:cNvPr>
            <p:cNvSpPr/>
            <p:nvPr/>
          </p:nvSpPr>
          <p:spPr>
            <a:xfrm>
              <a:off x="4326514" y="9551997"/>
              <a:ext cx="1681220" cy="1715530"/>
            </a:xfrm>
            <a:prstGeom prst="roundRect">
              <a:avLst/>
            </a:prstGeom>
            <a:solidFill>
              <a:srgbClr val="6DDC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D22EE40E-EEA3-4E17-BE80-B7E57BB71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32944" y="9858715"/>
              <a:ext cx="1063629" cy="1063629"/>
            </a:xfrm>
            <a:prstGeom prst="rect">
              <a:avLst/>
            </a:prstGeom>
          </p:spPr>
        </p:pic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2976B1A5-9730-4F09-95F1-56422B0521E6}"/>
              </a:ext>
            </a:extLst>
          </p:cNvPr>
          <p:cNvGrpSpPr/>
          <p:nvPr/>
        </p:nvGrpSpPr>
        <p:grpSpPr>
          <a:xfrm>
            <a:off x="6287123" y="9551997"/>
            <a:ext cx="1681220" cy="1715530"/>
            <a:chOff x="6287123" y="9551997"/>
            <a:chExt cx="1681220" cy="1715530"/>
          </a:xfrm>
        </p:grpSpPr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C08FF154-9227-4D25-977A-55364DC8ECF7}"/>
                </a:ext>
              </a:extLst>
            </p:cNvPr>
            <p:cNvSpPr/>
            <p:nvPr/>
          </p:nvSpPr>
          <p:spPr>
            <a:xfrm>
              <a:off x="6287123" y="9551997"/>
              <a:ext cx="1681220" cy="1715530"/>
            </a:xfrm>
            <a:prstGeom prst="roundRect">
              <a:avLst/>
            </a:prstGeom>
            <a:solidFill>
              <a:srgbClr val="6DDC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0" name="Gráfico 29">
              <a:extLst>
                <a:ext uri="{FF2B5EF4-FFF2-40B4-BE49-F238E27FC236}">
                  <a16:creationId xmlns:a16="http://schemas.microsoft.com/office/drawing/2014/main" id="{8E60DB32-59C8-4CF9-AAA0-E5994E8AB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58513" y="9834396"/>
              <a:ext cx="1167467" cy="1167467"/>
            </a:xfrm>
            <a:prstGeom prst="rect">
              <a:avLst/>
            </a:prstGeom>
          </p:spPr>
        </p:pic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8E1A828E-9C28-40F3-BBD1-CFE7D0FFE389}"/>
              </a:ext>
            </a:extLst>
          </p:cNvPr>
          <p:cNvGrpSpPr/>
          <p:nvPr/>
        </p:nvGrpSpPr>
        <p:grpSpPr>
          <a:xfrm>
            <a:off x="2235201" y="11695592"/>
            <a:ext cx="1681220" cy="1715530"/>
            <a:chOff x="2235201" y="11695592"/>
            <a:chExt cx="1681220" cy="1715530"/>
          </a:xfrm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1AB60D5E-28C7-4D13-8FEC-318D2843062F}"/>
                </a:ext>
              </a:extLst>
            </p:cNvPr>
            <p:cNvSpPr/>
            <p:nvPr/>
          </p:nvSpPr>
          <p:spPr>
            <a:xfrm>
              <a:off x="2235201" y="11695592"/>
              <a:ext cx="1681220" cy="1715530"/>
            </a:xfrm>
            <a:prstGeom prst="roundRect">
              <a:avLst/>
            </a:prstGeom>
            <a:solidFill>
              <a:srgbClr val="6DDC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D37F823D-EB3E-4B7F-B3C1-0C1FDD956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2545143" y="12012573"/>
              <a:ext cx="1061334" cy="1061334"/>
            </a:xfrm>
            <a:prstGeom prst="rect">
              <a:avLst/>
            </a:prstGeom>
          </p:spPr>
        </p:pic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FFA42406-3B70-4F95-8077-07AC79B86F50}"/>
              </a:ext>
            </a:extLst>
          </p:cNvPr>
          <p:cNvGrpSpPr/>
          <p:nvPr/>
        </p:nvGrpSpPr>
        <p:grpSpPr>
          <a:xfrm>
            <a:off x="4326514" y="11695592"/>
            <a:ext cx="1681220" cy="1715530"/>
            <a:chOff x="4326514" y="11695592"/>
            <a:chExt cx="1681220" cy="1715530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AEDB6F42-26EE-4D3A-9B6F-9DB7AF32BD34}"/>
                </a:ext>
              </a:extLst>
            </p:cNvPr>
            <p:cNvSpPr/>
            <p:nvPr/>
          </p:nvSpPr>
          <p:spPr>
            <a:xfrm>
              <a:off x="4326514" y="11695592"/>
              <a:ext cx="1681220" cy="1715530"/>
            </a:xfrm>
            <a:prstGeom prst="roundRect">
              <a:avLst/>
            </a:prstGeom>
            <a:solidFill>
              <a:srgbClr val="6DDC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5" name="Gráfico 34">
              <a:extLst>
                <a:ext uri="{FF2B5EF4-FFF2-40B4-BE49-F238E27FC236}">
                  <a16:creationId xmlns:a16="http://schemas.microsoft.com/office/drawing/2014/main" id="{B6ACEEE5-59EF-49DF-B427-4F6B8B8F2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640670" y="11942672"/>
              <a:ext cx="1063714" cy="1063714"/>
            </a:xfrm>
            <a:prstGeom prst="rect">
              <a:avLst/>
            </a:prstGeom>
          </p:spPr>
        </p:pic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962E05BE-6C08-42B6-A2CD-E5C6CE78E3C2}"/>
              </a:ext>
            </a:extLst>
          </p:cNvPr>
          <p:cNvGrpSpPr/>
          <p:nvPr/>
        </p:nvGrpSpPr>
        <p:grpSpPr>
          <a:xfrm>
            <a:off x="6287123" y="11695592"/>
            <a:ext cx="1681220" cy="1715530"/>
            <a:chOff x="6287123" y="11695592"/>
            <a:chExt cx="1681220" cy="1715530"/>
          </a:xfrm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F05DE330-6E2B-421D-BC96-B0984865FF83}"/>
                </a:ext>
              </a:extLst>
            </p:cNvPr>
            <p:cNvSpPr/>
            <p:nvPr/>
          </p:nvSpPr>
          <p:spPr>
            <a:xfrm>
              <a:off x="6287123" y="11695592"/>
              <a:ext cx="1681220" cy="1715530"/>
            </a:xfrm>
            <a:prstGeom prst="roundRect">
              <a:avLst/>
            </a:prstGeom>
            <a:solidFill>
              <a:srgbClr val="6DDC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99E690BA-974C-4C86-81FA-0BBF4B73E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6576698" y="12000728"/>
              <a:ext cx="1063714" cy="1063714"/>
            </a:xfrm>
            <a:prstGeom prst="rect">
              <a:avLst/>
            </a:prstGeom>
          </p:spPr>
        </p:pic>
      </p:grpSp>
      <p:pic>
        <p:nvPicPr>
          <p:cNvPr id="46" name="Gráfico 45">
            <a:extLst>
              <a:ext uri="{FF2B5EF4-FFF2-40B4-BE49-F238E27FC236}">
                <a16:creationId xmlns:a16="http://schemas.microsoft.com/office/drawing/2014/main" id="{CF4FA539-14BE-4B63-8C03-79F0F3DEE7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178444" y="14740887"/>
            <a:ext cx="877135" cy="877135"/>
          </a:xfrm>
          <a:prstGeom prst="rect">
            <a:avLst/>
          </a:prstGeom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D14865CD-53E4-4F46-A49A-152202A21C3D}"/>
              </a:ext>
            </a:extLst>
          </p:cNvPr>
          <p:cNvSpPr txBox="1"/>
          <p:nvPr/>
        </p:nvSpPr>
        <p:spPr>
          <a:xfrm>
            <a:off x="4055579" y="14898181"/>
            <a:ext cx="3095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1E6585"/>
                </a:solidFill>
                <a:latin typeface="Arial Rounded MT Bold" panose="020F0704030504030204" pitchFamily="34" charset="0"/>
              </a:rPr>
              <a:t>ONDE ESTAMOS</a:t>
            </a:r>
          </a:p>
        </p:txBody>
      </p: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ECF674C7-1BF5-45A4-A2B7-0D682BA988D6}"/>
              </a:ext>
            </a:extLst>
          </p:cNvPr>
          <p:cNvGrpSpPr/>
          <p:nvPr/>
        </p:nvGrpSpPr>
        <p:grpSpPr>
          <a:xfrm>
            <a:off x="2885296" y="16948589"/>
            <a:ext cx="4516408" cy="907649"/>
            <a:chOff x="2965109" y="16796189"/>
            <a:chExt cx="4516408" cy="907649"/>
          </a:xfrm>
        </p:grpSpPr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75CBA76B-DA8E-4F6A-9183-12376AC699C1}"/>
                </a:ext>
              </a:extLst>
            </p:cNvPr>
            <p:cNvSpPr txBox="1"/>
            <p:nvPr/>
          </p:nvSpPr>
          <p:spPr>
            <a:xfrm>
              <a:off x="4055579" y="16872841"/>
              <a:ext cx="34259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CLIQUE NOS ICONES</a:t>
              </a:r>
            </a:p>
            <a:p>
              <a:r>
                <a:rPr lang="pt-BR" sz="2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PARA INTERAGIR</a:t>
              </a:r>
            </a:p>
          </p:txBody>
        </p:sp>
        <p:pic>
          <p:nvPicPr>
            <p:cNvPr id="50" name="Gráfico 49">
              <a:extLst>
                <a:ext uri="{FF2B5EF4-FFF2-40B4-BE49-F238E27FC236}">
                  <a16:creationId xmlns:a16="http://schemas.microsoft.com/office/drawing/2014/main" id="{A64E30F3-1C1B-491D-83DF-A8C881635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965109" y="16796189"/>
              <a:ext cx="877135" cy="877135"/>
            </a:xfrm>
            <a:prstGeom prst="rect">
              <a:avLst/>
            </a:prstGeom>
          </p:spPr>
        </p:pic>
      </p:grpSp>
      <p:sp>
        <p:nvSpPr>
          <p:cNvPr id="52" name="Retângulo 51">
            <a:hlinkClick r:id="rId19"/>
            <a:extLst>
              <a:ext uri="{FF2B5EF4-FFF2-40B4-BE49-F238E27FC236}">
                <a16:creationId xmlns:a16="http://schemas.microsoft.com/office/drawing/2014/main" id="{A4951E58-9F39-4CCA-B864-6257C7C25F3A}"/>
              </a:ext>
            </a:extLst>
          </p:cNvPr>
          <p:cNvSpPr/>
          <p:nvPr/>
        </p:nvSpPr>
        <p:spPr>
          <a:xfrm>
            <a:off x="2130159" y="9501491"/>
            <a:ext cx="1840679" cy="1788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tângulo 53">
            <a:hlinkClick r:id="rId20"/>
            <a:extLst>
              <a:ext uri="{FF2B5EF4-FFF2-40B4-BE49-F238E27FC236}">
                <a16:creationId xmlns:a16="http://schemas.microsoft.com/office/drawing/2014/main" id="{1FA8BD77-D6B2-4499-BFD4-EFD724C400C5}"/>
              </a:ext>
            </a:extLst>
          </p:cNvPr>
          <p:cNvSpPr/>
          <p:nvPr/>
        </p:nvSpPr>
        <p:spPr>
          <a:xfrm>
            <a:off x="4263080" y="9501491"/>
            <a:ext cx="1808068" cy="1788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Retângulo 54">
            <a:hlinkClick r:id="rId21"/>
            <a:extLst>
              <a:ext uri="{FF2B5EF4-FFF2-40B4-BE49-F238E27FC236}">
                <a16:creationId xmlns:a16="http://schemas.microsoft.com/office/drawing/2014/main" id="{40E6C5F8-B2F4-490C-9A48-ED1E89E103A2}"/>
              </a:ext>
            </a:extLst>
          </p:cNvPr>
          <p:cNvSpPr/>
          <p:nvPr/>
        </p:nvSpPr>
        <p:spPr>
          <a:xfrm>
            <a:off x="6214234" y="9501491"/>
            <a:ext cx="1808068" cy="1788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55">
            <a:hlinkClick r:id="rId22"/>
            <a:extLst>
              <a:ext uri="{FF2B5EF4-FFF2-40B4-BE49-F238E27FC236}">
                <a16:creationId xmlns:a16="http://schemas.microsoft.com/office/drawing/2014/main" id="{53E68824-E488-4746-B761-C2ACE238007E}"/>
              </a:ext>
            </a:extLst>
          </p:cNvPr>
          <p:cNvSpPr/>
          <p:nvPr/>
        </p:nvSpPr>
        <p:spPr>
          <a:xfrm>
            <a:off x="2130159" y="11624487"/>
            <a:ext cx="1840679" cy="1788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Retângulo 56">
            <a:hlinkClick r:id="rId23"/>
            <a:extLst>
              <a:ext uri="{FF2B5EF4-FFF2-40B4-BE49-F238E27FC236}">
                <a16:creationId xmlns:a16="http://schemas.microsoft.com/office/drawing/2014/main" id="{6BED8E5F-54F6-42D6-805B-F3D1FD09DACB}"/>
              </a:ext>
            </a:extLst>
          </p:cNvPr>
          <p:cNvSpPr/>
          <p:nvPr/>
        </p:nvSpPr>
        <p:spPr>
          <a:xfrm>
            <a:off x="4263080" y="11624487"/>
            <a:ext cx="1808068" cy="1788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Retângulo 57">
            <a:hlinkClick r:id="rId24"/>
            <a:extLst>
              <a:ext uri="{FF2B5EF4-FFF2-40B4-BE49-F238E27FC236}">
                <a16:creationId xmlns:a16="http://schemas.microsoft.com/office/drawing/2014/main" id="{43C75B41-CAE5-4E8A-8CCE-CEFDF4A1A763}"/>
              </a:ext>
            </a:extLst>
          </p:cNvPr>
          <p:cNvSpPr/>
          <p:nvPr/>
        </p:nvSpPr>
        <p:spPr>
          <a:xfrm>
            <a:off x="6214234" y="11624487"/>
            <a:ext cx="1808068" cy="1788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 61">
            <a:hlinkClick r:id="rId25"/>
            <a:extLst>
              <a:ext uri="{FF2B5EF4-FFF2-40B4-BE49-F238E27FC236}">
                <a16:creationId xmlns:a16="http://schemas.microsoft.com/office/drawing/2014/main" id="{FE044563-B268-4BDA-9A75-695E4BE1CB55}"/>
              </a:ext>
            </a:extLst>
          </p:cNvPr>
          <p:cNvSpPr/>
          <p:nvPr/>
        </p:nvSpPr>
        <p:spPr>
          <a:xfrm>
            <a:off x="2681209" y="14397703"/>
            <a:ext cx="4954275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" name="Imagem 101">
            <a:extLst>
              <a:ext uri="{FF2B5EF4-FFF2-40B4-BE49-F238E27FC236}">
                <a16:creationId xmlns:a16="http://schemas.microsoft.com/office/drawing/2014/main" id="{DBADC43C-0173-4D48-9F3F-188600D3DA2B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60960" y="5115110"/>
            <a:ext cx="4272608" cy="2866881"/>
          </a:xfrm>
          <a:prstGeom prst="rect">
            <a:avLst/>
          </a:prstGeom>
        </p:spPr>
      </p:pic>
      <p:sp>
        <p:nvSpPr>
          <p:cNvPr id="38" name="CaixaDeTexto 37">
            <a:hlinkClick r:id="rId27"/>
            <a:extLst>
              <a:ext uri="{FF2B5EF4-FFF2-40B4-BE49-F238E27FC236}">
                <a16:creationId xmlns:a16="http://schemas.microsoft.com/office/drawing/2014/main" id="{689F78F4-FFB7-4BCD-86A0-4A4454EE4AB9}"/>
              </a:ext>
            </a:extLst>
          </p:cNvPr>
          <p:cNvSpPr txBox="1"/>
          <p:nvPr/>
        </p:nvSpPr>
        <p:spPr>
          <a:xfrm rot="16200000">
            <a:off x="-1341869" y="8943945"/>
            <a:ext cx="3845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DESIGN BY: RAIOS APRESENTAÇÕES</a:t>
            </a:r>
          </a:p>
        </p:txBody>
      </p:sp>
    </p:spTree>
    <p:extLst>
      <p:ext uri="{BB962C8B-B14F-4D97-AF65-F5344CB8AC3E}">
        <p14:creationId xmlns:p14="http://schemas.microsoft.com/office/powerpoint/2010/main" val="36404723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6184</TotalTime>
  <Words>13</Words>
  <Application>Microsoft Office PowerPoint</Application>
  <PresentationFormat>Personalizar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Diego Dias Silva</dc:creator>
  <cp:lastModifiedBy>Diego Dias</cp:lastModifiedBy>
  <cp:revision>33</cp:revision>
  <dcterms:created xsi:type="dcterms:W3CDTF">2020-03-27T19:58:25Z</dcterms:created>
  <dcterms:modified xsi:type="dcterms:W3CDTF">2020-04-01T13:15:06Z</dcterms:modified>
</cp:coreProperties>
</file>